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8.xml" ContentType="application/vnd.openxmlformats-officedocument.theme+xml"/>
  <Override PartName="/ppt/slideLayouts/slideLayout32.xml" ContentType="application/vnd.openxmlformats-officedocument.presentationml.slideLayout+xml"/>
  <Override PartName="/ppt/theme/theme9.xml" ContentType="application/vnd.openxmlformats-officedocument.theme+xml"/>
  <Override PartName="/ppt/slideLayouts/slideLayout33.xml" ContentType="application/vnd.openxmlformats-officedocument.presentationml.slideLayout+xml"/>
  <Override PartName="/ppt/theme/theme10.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1.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 id="2147483663" r:id="rId3"/>
    <p:sldMasterId id="2147483690" r:id="rId4"/>
    <p:sldMasterId id="2147483693" r:id="rId5"/>
    <p:sldMasterId id="2147483705" r:id="rId6"/>
    <p:sldMasterId id="2147483707" r:id="rId7"/>
    <p:sldMasterId id="2147483711" r:id="rId8"/>
    <p:sldMasterId id="2147483716" r:id="rId9"/>
    <p:sldMasterId id="2147483718" r:id="rId10"/>
    <p:sldMasterId id="2147483720" r:id="rId11"/>
    <p:sldMasterId id="2147483734" r:id="rId12"/>
    <p:sldMasterId id="2147483739" r:id="rId13"/>
    <p:sldMasterId id="2147483751" r:id="rId14"/>
    <p:sldMasterId id="2147483755" r:id="rId15"/>
    <p:sldMasterId id="2147483767" r:id="rId16"/>
    <p:sldMasterId id="2147483771" r:id="rId17"/>
    <p:sldMasterId id="2147483787" r:id="rId18"/>
    <p:sldMasterId id="2147483801" r:id="rId19"/>
  </p:sldMasterIdLst>
  <p:notesMasterIdLst>
    <p:notesMasterId r:id="rId64"/>
  </p:notesMasterIdLst>
  <p:handoutMasterIdLst>
    <p:handoutMasterId r:id="rId65"/>
  </p:handoutMasterIdLst>
  <p:sldIdLst>
    <p:sldId id="348" r:id="rId20"/>
    <p:sldId id="343" r:id="rId21"/>
    <p:sldId id="337" r:id="rId22"/>
    <p:sldId id="335" r:id="rId23"/>
    <p:sldId id="338" r:id="rId24"/>
    <p:sldId id="260" r:id="rId25"/>
    <p:sldId id="311" r:id="rId26"/>
    <p:sldId id="353" r:id="rId27"/>
    <p:sldId id="259" r:id="rId28"/>
    <p:sldId id="349" r:id="rId29"/>
    <p:sldId id="346" r:id="rId30"/>
    <p:sldId id="339" r:id="rId31"/>
    <p:sldId id="283" r:id="rId32"/>
    <p:sldId id="284" r:id="rId33"/>
    <p:sldId id="344" r:id="rId34"/>
    <p:sldId id="340" r:id="rId35"/>
    <p:sldId id="265" r:id="rId36"/>
    <p:sldId id="313" r:id="rId37"/>
    <p:sldId id="312" r:id="rId38"/>
    <p:sldId id="350" r:id="rId39"/>
    <p:sldId id="287" r:id="rId40"/>
    <p:sldId id="314" r:id="rId41"/>
    <p:sldId id="315" r:id="rId42"/>
    <p:sldId id="341" r:id="rId43"/>
    <p:sldId id="334" r:id="rId44"/>
    <p:sldId id="316" r:id="rId45"/>
    <p:sldId id="317" r:id="rId46"/>
    <p:sldId id="318" r:id="rId47"/>
    <p:sldId id="347" r:id="rId48"/>
    <p:sldId id="319" r:id="rId49"/>
    <p:sldId id="320" r:id="rId50"/>
    <p:sldId id="322" r:id="rId51"/>
    <p:sldId id="323" r:id="rId52"/>
    <p:sldId id="324" r:id="rId53"/>
    <p:sldId id="325" r:id="rId54"/>
    <p:sldId id="326" r:id="rId55"/>
    <p:sldId id="342" r:id="rId56"/>
    <p:sldId id="328" r:id="rId57"/>
    <p:sldId id="329" r:id="rId58"/>
    <p:sldId id="330" r:id="rId59"/>
    <p:sldId id="331" r:id="rId60"/>
    <p:sldId id="351" r:id="rId61"/>
    <p:sldId id="352" r:id="rId62"/>
    <p:sldId id="354" r:id="rId6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8" autoAdjust="0"/>
    <p:restoredTop sz="94631" autoAdjust="0"/>
  </p:normalViewPr>
  <p:slideViewPr>
    <p:cSldViewPr>
      <p:cViewPr varScale="1">
        <p:scale>
          <a:sx n="126" d="100"/>
          <a:sy n="126" d="100"/>
        </p:scale>
        <p:origin x="-1240"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slide" Target="slides/slide44.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31.xml"/><Relationship Id="rId51" Type="http://schemas.openxmlformats.org/officeDocument/2006/relationships/slide" Target="slides/slide32.xml"/><Relationship Id="rId52" Type="http://schemas.openxmlformats.org/officeDocument/2006/relationships/slide" Target="slides/slide33.xml"/><Relationship Id="rId53" Type="http://schemas.openxmlformats.org/officeDocument/2006/relationships/slide" Target="slides/slide34.xml"/><Relationship Id="rId54" Type="http://schemas.openxmlformats.org/officeDocument/2006/relationships/slide" Target="slides/slide35.xml"/><Relationship Id="rId55" Type="http://schemas.openxmlformats.org/officeDocument/2006/relationships/slide" Target="slides/slide36.xml"/><Relationship Id="rId56" Type="http://schemas.openxmlformats.org/officeDocument/2006/relationships/slide" Target="slides/slide37.xml"/><Relationship Id="rId57" Type="http://schemas.openxmlformats.org/officeDocument/2006/relationships/slide" Target="slides/slide38.xml"/><Relationship Id="rId58" Type="http://schemas.openxmlformats.org/officeDocument/2006/relationships/slide" Target="slides/slide39.xml"/><Relationship Id="rId59" Type="http://schemas.openxmlformats.org/officeDocument/2006/relationships/slide" Target="slides/slide40.xml"/><Relationship Id="rId40" Type="http://schemas.openxmlformats.org/officeDocument/2006/relationships/slide" Target="slides/slide21.xml"/><Relationship Id="rId41" Type="http://schemas.openxmlformats.org/officeDocument/2006/relationships/slide" Target="slides/slide22.xml"/><Relationship Id="rId42" Type="http://schemas.openxmlformats.org/officeDocument/2006/relationships/slide" Target="slides/slide23.xml"/><Relationship Id="rId43" Type="http://schemas.openxmlformats.org/officeDocument/2006/relationships/slide" Target="slides/slide24.xml"/><Relationship Id="rId44" Type="http://schemas.openxmlformats.org/officeDocument/2006/relationships/slide" Target="slides/slide25.xml"/><Relationship Id="rId45" Type="http://schemas.openxmlformats.org/officeDocument/2006/relationships/slide" Target="slides/slide26.xml"/><Relationship Id="rId46" Type="http://schemas.openxmlformats.org/officeDocument/2006/relationships/slide" Target="slides/slide27.xml"/><Relationship Id="rId47" Type="http://schemas.openxmlformats.org/officeDocument/2006/relationships/slide" Target="slides/slide28.xml"/><Relationship Id="rId48" Type="http://schemas.openxmlformats.org/officeDocument/2006/relationships/slide" Target="slides/slide29.xml"/><Relationship Id="rId49" Type="http://schemas.openxmlformats.org/officeDocument/2006/relationships/slide" Target="slides/slide3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1.xml"/><Relationship Id="rId31" Type="http://schemas.openxmlformats.org/officeDocument/2006/relationships/slide" Target="slides/slide12.xml"/><Relationship Id="rId32" Type="http://schemas.openxmlformats.org/officeDocument/2006/relationships/slide" Target="slides/slide13.xml"/><Relationship Id="rId33" Type="http://schemas.openxmlformats.org/officeDocument/2006/relationships/slide" Target="slides/slide14.xml"/><Relationship Id="rId34" Type="http://schemas.openxmlformats.org/officeDocument/2006/relationships/slide" Target="slides/slide15.xml"/><Relationship Id="rId35" Type="http://schemas.openxmlformats.org/officeDocument/2006/relationships/slide" Target="slides/slide16.xml"/><Relationship Id="rId36" Type="http://schemas.openxmlformats.org/officeDocument/2006/relationships/slide" Target="slides/slide17.xml"/><Relationship Id="rId37" Type="http://schemas.openxmlformats.org/officeDocument/2006/relationships/slide" Target="slides/slide18.xml"/><Relationship Id="rId38" Type="http://schemas.openxmlformats.org/officeDocument/2006/relationships/slide" Target="slides/slide19.xml"/><Relationship Id="rId39" Type="http://schemas.openxmlformats.org/officeDocument/2006/relationships/slide" Target="slides/slide20.xml"/><Relationship Id="rId70" Type="http://schemas.openxmlformats.org/officeDocument/2006/relationships/tableStyles" Target="tableStyles.xml"/><Relationship Id="rId20" Type="http://schemas.openxmlformats.org/officeDocument/2006/relationships/slide" Target="slides/slide1.xml"/><Relationship Id="rId21" Type="http://schemas.openxmlformats.org/officeDocument/2006/relationships/slide" Target="slides/slide2.xml"/><Relationship Id="rId22" Type="http://schemas.openxmlformats.org/officeDocument/2006/relationships/slide" Target="slides/slide3.xml"/><Relationship Id="rId23" Type="http://schemas.openxmlformats.org/officeDocument/2006/relationships/slide" Target="slides/slide4.xml"/><Relationship Id="rId24" Type="http://schemas.openxmlformats.org/officeDocument/2006/relationships/slide" Target="slides/slide5.xml"/><Relationship Id="rId25" Type="http://schemas.openxmlformats.org/officeDocument/2006/relationships/slide" Target="slides/slide6.xml"/><Relationship Id="rId26" Type="http://schemas.openxmlformats.org/officeDocument/2006/relationships/slide" Target="slides/slide7.xml"/><Relationship Id="rId27" Type="http://schemas.openxmlformats.org/officeDocument/2006/relationships/slide" Target="slides/slide8.xml"/><Relationship Id="rId28" Type="http://schemas.openxmlformats.org/officeDocument/2006/relationships/slide" Target="slides/slide9.xml"/><Relationship Id="rId29" Type="http://schemas.openxmlformats.org/officeDocument/2006/relationships/slide" Target="slides/slide10.xml"/><Relationship Id="rId60" Type="http://schemas.openxmlformats.org/officeDocument/2006/relationships/slide" Target="slides/slide41.xml"/><Relationship Id="rId61" Type="http://schemas.openxmlformats.org/officeDocument/2006/relationships/slide" Target="slides/slide42.xml"/><Relationship Id="rId62" Type="http://schemas.openxmlformats.org/officeDocument/2006/relationships/slide" Target="slides/slide43.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CD784B-259E-AC47-9BC6-666907C7C42A}" type="datetimeFigureOut">
              <a:rPr lang="en-US" smtClean="0"/>
              <a:pPr/>
              <a:t>28/06/2011</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85A14E3-FFCE-8445-9200-EC9B28B66F8B}" type="slidenum">
              <a:rPr lang="en-GB" smtClean="0"/>
              <a:pPr/>
              <a:t>‹#›</a:t>
            </a:fld>
            <a:endParaRPr lang="en-GB"/>
          </a:p>
        </p:txBody>
      </p:sp>
    </p:spTree>
    <p:extLst>
      <p:ext uri="{BB962C8B-B14F-4D97-AF65-F5344CB8AC3E}">
        <p14:creationId xmlns:p14="http://schemas.microsoft.com/office/powerpoint/2010/main" val="26091859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D950751-8051-4EA4-B587-0D8DBD078205}" type="datetimeFigureOut">
              <a:rPr lang="en-US"/>
              <a:pPr>
                <a:defRPr/>
              </a:pPr>
              <a:t>28/06/2011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EF12C2E7-1BD5-446A-8E78-3CD7F16C3853}" type="slidenum">
              <a:rPr lang="en-GB"/>
              <a:pPr>
                <a:defRPr/>
              </a:pPr>
              <a:t>‹#›</a:t>
            </a:fld>
            <a:endParaRPr lang="en-GB"/>
          </a:p>
        </p:txBody>
      </p:sp>
    </p:spTree>
    <p:extLst>
      <p:ext uri="{BB962C8B-B14F-4D97-AF65-F5344CB8AC3E}">
        <p14:creationId xmlns:p14="http://schemas.microsoft.com/office/powerpoint/2010/main" val="337988351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r>
              <a:rPr lang="en-GB" smtClean="0"/>
              <a:t>The challenge faced by LHC computing is one primarily of data volume and data management.  The scale and complexity of the detectors – the large number of “pixels” if one can envisage them as huge digital cameras, and the high rate of collisions – some 600 million per second – means that we will need to store around 15 Petabytes of new data each year.  This is equivalent to about 3 million standard DVDs.</a:t>
            </a:r>
          </a:p>
          <a:p>
            <a:endParaRPr lang="en-GB" smtClean="0"/>
          </a:p>
          <a:p>
            <a:r>
              <a:rPr lang="en-GB" smtClean="0"/>
              <a:t>In order to process this volume of data requires large numbers of processors: about 100,000 processor cores are available in WLCG today, and this need will grow over the coming years, as will the 45 PB of disk currently required for data storage and analysis.</a:t>
            </a:r>
          </a:p>
          <a:p>
            <a:endParaRPr lang="en-GB" smtClean="0"/>
          </a:p>
          <a:p>
            <a:r>
              <a:rPr lang="en-GB" smtClean="0"/>
              <a:t>This can only be achieved through a worldwide effort, with locally funded resources in each country being brought together into a virtual computing cloud through the use of grid technology.</a:t>
            </a:r>
          </a:p>
        </p:txBody>
      </p:sp>
      <p:sp>
        <p:nvSpPr>
          <p:cNvPr id="84996" name="Slide Number Placeholder 3"/>
          <p:cNvSpPr>
            <a:spLocks noGrp="1"/>
          </p:cNvSpPr>
          <p:nvPr>
            <p:ph type="sldNum" sz="quarter" idx="5"/>
          </p:nvPr>
        </p:nvSpPr>
        <p:spPr>
          <a:noFill/>
        </p:spPr>
        <p:txBody>
          <a:bodyPr/>
          <a:lstStyle/>
          <a:p>
            <a:fld id="{CF9D379E-B611-4A7A-8549-2FFEE1653CF3}" type="slidenum">
              <a:rPr lang="en-GB" smtClean="0">
                <a:solidFill>
                  <a:srgbClr val="000000"/>
                </a:solidFill>
                <a:latin typeface="Arial" charset="0"/>
              </a:rPr>
              <a:pPr/>
              <a:t>25</a:t>
            </a:fld>
            <a:endParaRPr lang="en-GB" smtClean="0">
              <a:solidFill>
                <a:srgbClr val="000000"/>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r>
              <a:rPr lang="en-GB" smtClean="0"/>
              <a:t>The challenge faced by LHC computing is one primarily of data volume and data management.  The scale and complexity of the detectors – the large number of “pixels” if one can envisage them as huge digital cameras, and the high rate of collisions – some 600 million per second – means that we will need to store around 15 Petabytes of new data each year.  This is equivalent to about 3 million standard DVDs.</a:t>
            </a:r>
          </a:p>
          <a:p>
            <a:endParaRPr lang="en-GB" smtClean="0"/>
          </a:p>
          <a:p>
            <a:r>
              <a:rPr lang="en-GB" smtClean="0"/>
              <a:t>In order to process this volume of data requires large numbers of processors: about 100,000 processor cores are available in WLCG today, and this need will grow over the coming years, as will the 45 PB of disk currently required for data storage and analysis.</a:t>
            </a:r>
          </a:p>
          <a:p>
            <a:endParaRPr lang="en-GB" smtClean="0"/>
          </a:p>
          <a:p>
            <a:r>
              <a:rPr lang="en-GB" smtClean="0"/>
              <a:t>This can only be achieved through a worldwide effort, with locally funded resources in each country being brought together into a virtual computing cloud through the use of grid technology.</a:t>
            </a:r>
          </a:p>
        </p:txBody>
      </p:sp>
      <p:sp>
        <p:nvSpPr>
          <p:cNvPr id="84996" name="Slide Number Placeholder 3"/>
          <p:cNvSpPr>
            <a:spLocks noGrp="1"/>
          </p:cNvSpPr>
          <p:nvPr>
            <p:ph type="sldNum" sz="quarter" idx="5"/>
          </p:nvPr>
        </p:nvSpPr>
        <p:spPr>
          <a:noFill/>
        </p:spPr>
        <p:txBody>
          <a:bodyPr/>
          <a:lstStyle/>
          <a:p>
            <a:fld id="{CF9D379E-B611-4A7A-8549-2FFEE1653CF3}" type="slidenum">
              <a:rPr lang="en-GB" smtClean="0">
                <a:solidFill>
                  <a:srgbClr val="000000"/>
                </a:solidFill>
                <a:latin typeface="Arial" charset="0"/>
              </a:rPr>
              <a:pPr/>
              <a:t>26</a:t>
            </a:fld>
            <a:endParaRPr lang="en-GB" smtClean="0">
              <a:solidFill>
                <a:srgbClr val="000000"/>
              </a:solidFill>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Tier 0 centre at CERN stores the primary copy of all</a:t>
            </a:r>
            <a:r>
              <a:rPr lang="en-GB" baseline="0" dirty="0" smtClean="0"/>
              <a:t> the data.  A second copy is distributed between the 11 so-called Tier 1 centres.  These are large computer centres in different geographical regions of the world, that also have a responsibility for long term guardianship of the data.  The data is sent from CERN to the Tier 1s in real time over dedicated network connections.  </a:t>
            </a:r>
          </a:p>
          <a:p>
            <a:endParaRPr lang="en-GB" baseline="0" dirty="0" smtClean="0"/>
          </a:p>
          <a:p>
            <a:r>
              <a:rPr lang="en-GB" baseline="0" dirty="0" smtClean="0"/>
              <a:t>In order to keep up with the data coming from the experiments this transfer must be capable of running at around 1.3 GB/s continuously.  This is equivalent to a full DVD every 3 seconds.</a:t>
            </a:r>
          </a:p>
          <a:p>
            <a:endParaRPr lang="en-GB" baseline="0" dirty="0" smtClean="0"/>
          </a:p>
          <a:p>
            <a:r>
              <a:rPr lang="en-GB" baseline="0" dirty="0" smtClean="0"/>
              <a:t>The Tier 1 sites also provide the second level of data processing and produce data sets which can be used to perform the physics analysis.  These data sets are sent from the Tier 1 sites to the around 130 Tier 2 sites.</a:t>
            </a:r>
          </a:p>
          <a:p>
            <a:endParaRPr lang="en-GB" baseline="0" dirty="0" smtClean="0"/>
          </a:p>
          <a:p>
            <a:r>
              <a:rPr lang="en-GB" baseline="0" dirty="0" smtClean="0"/>
              <a:t>A Tier 2 is typically a university department or physics laboratories and are located all over the world in most of the countries that participate in the LHC experiments.  Often, Tier 2s are associated to a Tier 1 site in their region.  It is at the Tier 2s that the real physics analysis is performed.</a:t>
            </a:r>
            <a:endParaRPr lang="en-GB" dirty="0"/>
          </a:p>
        </p:txBody>
      </p:sp>
      <p:sp>
        <p:nvSpPr>
          <p:cNvPr id="4" name="Slide Number Placeholder 3"/>
          <p:cNvSpPr>
            <a:spLocks noGrp="1"/>
          </p:cNvSpPr>
          <p:nvPr>
            <p:ph type="sldNum" sz="quarter" idx="10"/>
          </p:nvPr>
        </p:nvSpPr>
        <p:spPr/>
        <p:txBody>
          <a:bodyPr/>
          <a:lstStyle/>
          <a:p>
            <a:pPr>
              <a:defRPr/>
            </a:pPr>
            <a:fld id="{9228A185-7140-4DEA-AB4E-E5C57D1AACA4}" type="slidenum">
              <a:rPr lang="en-GB">
                <a:solidFill>
                  <a:prstClr val="black"/>
                </a:solidFill>
              </a:rPr>
              <a:pPr>
                <a:defRPr/>
              </a:pPr>
              <a:t>31</a:t>
            </a:fld>
            <a:endParaRPr lang="en-GB"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100356" name="Date Placeholder 3"/>
          <p:cNvSpPr>
            <a:spLocks noGrp="1"/>
          </p:cNvSpPr>
          <p:nvPr>
            <p:ph type="dt" sz="quarter" idx="1"/>
          </p:nvPr>
        </p:nvSpPr>
        <p:spPr>
          <a:noFill/>
        </p:spPr>
        <p:txBody>
          <a:bodyPr/>
          <a:lstStyle/>
          <a:p>
            <a:fld id="{622FC5F4-56DC-42E5-85C1-0BEEBD40E85B}" type="datetime1">
              <a:rPr kumimoji="1" lang="en-US" b="1" smtClean="0">
                <a:solidFill>
                  <a:srgbClr val="000000"/>
                </a:solidFill>
                <a:latin typeface="Times New Roman" pitchFamily="18" charset="0"/>
              </a:rPr>
              <a:pPr/>
              <a:t>28/06/2011</a:t>
            </a:fld>
            <a:endParaRPr kumimoji="1" lang="en-US" b="1" smtClean="0">
              <a:solidFill>
                <a:srgbClr val="000000"/>
              </a:solidFill>
              <a:latin typeface="Times New Roman" pitchFamily="18" charset="0"/>
            </a:endParaRPr>
          </a:p>
        </p:txBody>
      </p:sp>
      <p:sp>
        <p:nvSpPr>
          <p:cNvPr id="100357" name="Slide Number Placeholder 4"/>
          <p:cNvSpPr>
            <a:spLocks noGrp="1"/>
          </p:cNvSpPr>
          <p:nvPr>
            <p:ph type="sldNum" sz="quarter" idx="5"/>
          </p:nvPr>
        </p:nvSpPr>
        <p:spPr>
          <a:noFill/>
        </p:spPr>
        <p:txBody>
          <a:bodyPr/>
          <a:lstStyle/>
          <a:p>
            <a:fld id="{67E8CBD9-9D36-4AC3-9687-407EBFB565B4}" type="slidenum">
              <a:rPr kumimoji="1" lang="en-US" b="1" smtClean="0">
                <a:solidFill>
                  <a:srgbClr val="000000"/>
                </a:solidFill>
                <a:latin typeface="Times New Roman" pitchFamily="18" charset="0"/>
              </a:rPr>
              <a:pPr/>
              <a:t>40</a:t>
            </a:fld>
            <a:endParaRPr kumimoji="1" lang="en-US" b="1" smtClean="0">
              <a:solidFill>
                <a:srgbClr val="000000"/>
              </a:solidFill>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100356" name="Date Placeholder 3"/>
          <p:cNvSpPr>
            <a:spLocks noGrp="1"/>
          </p:cNvSpPr>
          <p:nvPr>
            <p:ph type="dt" sz="quarter" idx="1"/>
          </p:nvPr>
        </p:nvSpPr>
        <p:spPr>
          <a:noFill/>
        </p:spPr>
        <p:txBody>
          <a:bodyPr/>
          <a:lstStyle/>
          <a:p>
            <a:fld id="{622FC5F4-56DC-42E5-85C1-0BEEBD40E85B}" type="datetime1">
              <a:rPr kumimoji="1" lang="en-US" b="1" smtClean="0">
                <a:solidFill>
                  <a:srgbClr val="000000"/>
                </a:solidFill>
                <a:latin typeface="Times New Roman" pitchFamily="18" charset="0"/>
              </a:rPr>
              <a:pPr/>
              <a:t>28/06/2011</a:t>
            </a:fld>
            <a:endParaRPr kumimoji="1" lang="en-US" b="1" smtClean="0">
              <a:solidFill>
                <a:srgbClr val="000000"/>
              </a:solidFill>
              <a:latin typeface="Times New Roman" pitchFamily="18" charset="0"/>
            </a:endParaRPr>
          </a:p>
        </p:txBody>
      </p:sp>
      <p:sp>
        <p:nvSpPr>
          <p:cNvPr id="100357" name="Slide Number Placeholder 4"/>
          <p:cNvSpPr>
            <a:spLocks noGrp="1"/>
          </p:cNvSpPr>
          <p:nvPr>
            <p:ph type="sldNum" sz="quarter" idx="5"/>
          </p:nvPr>
        </p:nvSpPr>
        <p:spPr>
          <a:noFill/>
        </p:spPr>
        <p:txBody>
          <a:bodyPr/>
          <a:lstStyle/>
          <a:p>
            <a:fld id="{67E8CBD9-9D36-4AC3-9687-407EBFB565B4}" type="slidenum">
              <a:rPr kumimoji="1" lang="en-US" b="1" smtClean="0">
                <a:solidFill>
                  <a:srgbClr val="000000"/>
                </a:solidFill>
                <a:latin typeface="Times New Roman" pitchFamily="18" charset="0"/>
              </a:rPr>
              <a:pPr/>
              <a:t>41</a:t>
            </a:fld>
            <a:endParaRPr kumimoji="1" lang="en-US" b="1" smtClean="0">
              <a:solidFill>
                <a:srgbClr val="000000"/>
              </a:solidFill>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2.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1.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7.jpeg"/><Relationship Id="rId3" Type="http://schemas.openxmlformats.org/officeDocument/2006/relationships/image" Target="../media/image8.jpe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8.jpeg"/><Relationship Id="rId3" Type="http://schemas.openxmlformats.org/officeDocument/2006/relationships/image" Target="../media/image9.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8.jpe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8.jpe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8.jpe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8.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8.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8.jpe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8.jpe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8.jpe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8.jpe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8.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8.jpe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8.jpe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8.jpe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Blue-banner"/>
          <p:cNvPicPr>
            <a:picLocks noChangeAspect="1" noChangeArrowheads="1"/>
          </p:cNvPicPr>
          <p:nvPr userDrawn="1"/>
        </p:nvPicPr>
        <p:blipFill>
          <a:blip r:embed="rId2"/>
          <a:srcRect/>
          <a:stretch>
            <a:fillRect/>
          </a:stretch>
        </p:blipFill>
        <p:spPr bwMode="auto">
          <a:xfrm>
            <a:off x="-1588" y="0"/>
            <a:ext cx="9145588" cy="1927225"/>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lvl1pPr>
              <a:defRPr>
                <a:solidFill>
                  <a:schemeClr val="accent1">
                    <a:lumMod val="75000"/>
                  </a:schemeClr>
                </a:solidFill>
              </a:defRPr>
            </a:lvl1pPr>
          </a:lstStyle>
          <a:p>
            <a:r>
              <a:rPr lang="en-US" noProof="0"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GB" noProof="0" dirty="0"/>
          </a:p>
        </p:txBody>
      </p:sp>
      <p:sp>
        <p:nvSpPr>
          <p:cNvPr id="5" name="Date Placeholder 3"/>
          <p:cNvSpPr>
            <a:spLocks noGrp="1"/>
          </p:cNvSpPr>
          <p:nvPr>
            <p:ph type="dt" sz="half" idx="10"/>
          </p:nvPr>
        </p:nvSpPr>
        <p:spPr/>
        <p:txBody>
          <a:bodyPr/>
          <a:lstStyle>
            <a:lvl1pPr>
              <a:defRPr>
                <a:solidFill>
                  <a:srgbClr val="002060"/>
                </a:solidFill>
              </a:defRPr>
            </a:lvl1pPr>
          </a:lstStyle>
          <a:p>
            <a:pPr>
              <a:defRPr/>
            </a:pPr>
            <a:r>
              <a:rPr lang="en-US" smtClean="0"/>
              <a:t>juin 2011</a:t>
            </a:r>
            <a:endParaRPr lang="en-GB" dirty="0"/>
          </a:p>
        </p:txBody>
      </p:sp>
      <p:sp>
        <p:nvSpPr>
          <p:cNvPr id="6" name="Footer Placeholder 4"/>
          <p:cNvSpPr>
            <a:spLocks noGrp="1"/>
          </p:cNvSpPr>
          <p:nvPr>
            <p:ph type="ftr" sz="quarter" idx="11"/>
          </p:nvPr>
        </p:nvSpPr>
        <p:spPr/>
        <p:txBody>
          <a:bodyPr/>
          <a:lstStyle>
            <a:lvl1pPr>
              <a:defRPr>
                <a:solidFill>
                  <a:srgbClr val="002060"/>
                </a:solidFill>
              </a:defRPr>
            </a:lvl1pPr>
          </a:lstStyle>
          <a:p>
            <a:pPr>
              <a:defRPr/>
            </a:pPr>
            <a:r>
              <a:rPr lang="en-US" smtClean="0"/>
              <a:t>Wolfgang von Rüden, CERN</a:t>
            </a:r>
            <a:endParaRPr lang="en-GB"/>
          </a:p>
        </p:txBody>
      </p:sp>
      <p:sp>
        <p:nvSpPr>
          <p:cNvPr id="7" name="Slide Number Placeholder 5"/>
          <p:cNvSpPr>
            <a:spLocks noGrp="1"/>
          </p:cNvSpPr>
          <p:nvPr>
            <p:ph type="sldNum" sz="quarter" idx="12"/>
          </p:nvPr>
        </p:nvSpPr>
        <p:spPr/>
        <p:txBody>
          <a:bodyPr/>
          <a:lstStyle>
            <a:lvl1pPr>
              <a:defRPr>
                <a:solidFill>
                  <a:srgbClr val="002060"/>
                </a:solidFill>
              </a:defRPr>
            </a:lvl1pPr>
          </a:lstStyle>
          <a:p>
            <a:pPr>
              <a:defRPr/>
            </a:pPr>
            <a:fld id="{19959FB5-8B0B-49C5-9DE2-AC5727712EC8}"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Vertical Text Placeholder 2"/>
          <p:cNvSpPr>
            <a:spLocks noGrp="1"/>
          </p:cNvSpPr>
          <p:nvPr>
            <p:ph type="body" orient="vert" idx="1"/>
          </p:nvPr>
        </p:nvSpPr>
        <p:spPr/>
        <p:txBody>
          <a:bodyPr vert="eaVert"/>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Date Placeholder 3"/>
          <p:cNvSpPr>
            <a:spLocks noGrp="1"/>
          </p:cNvSpPr>
          <p:nvPr>
            <p:ph type="dt" sz="half" idx="10"/>
          </p:nvPr>
        </p:nvSpPr>
        <p:spPr/>
        <p:txBody>
          <a:bodyPr/>
          <a:lstStyle>
            <a:lvl1pPr>
              <a:defRPr/>
            </a:lvl1pPr>
          </a:lstStyle>
          <a:p>
            <a:pPr>
              <a:defRPr/>
            </a:pPr>
            <a:r>
              <a:rPr lang="en-US" smtClean="0"/>
              <a:t>juin 2011</a:t>
            </a:r>
            <a:endParaRPr lang="en-GB"/>
          </a:p>
        </p:txBody>
      </p:sp>
      <p:sp>
        <p:nvSpPr>
          <p:cNvPr id="5" name="Footer Placeholder 4"/>
          <p:cNvSpPr>
            <a:spLocks noGrp="1"/>
          </p:cNvSpPr>
          <p:nvPr>
            <p:ph type="ftr" sz="quarter" idx="11"/>
          </p:nvPr>
        </p:nvSpPr>
        <p:spPr/>
        <p:txBody>
          <a:bodyPr/>
          <a:lstStyle>
            <a:lvl1pPr>
              <a:defRPr/>
            </a:lvl1pPr>
          </a:lstStyle>
          <a:p>
            <a:pPr>
              <a:defRPr/>
            </a:pPr>
            <a:r>
              <a:rPr lang="en-US" smtClean="0"/>
              <a:t>Wolfgang von Rüden, CERN</a:t>
            </a:r>
            <a:endParaRPr lang="en-GB"/>
          </a:p>
        </p:txBody>
      </p:sp>
      <p:sp>
        <p:nvSpPr>
          <p:cNvPr id="6" name="Slide Number Placeholder 5"/>
          <p:cNvSpPr>
            <a:spLocks noGrp="1"/>
          </p:cNvSpPr>
          <p:nvPr>
            <p:ph type="sldNum" sz="quarter" idx="12"/>
          </p:nvPr>
        </p:nvSpPr>
        <p:spPr/>
        <p:txBody>
          <a:bodyPr/>
          <a:lstStyle>
            <a:lvl1pPr>
              <a:defRPr/>
            </a:lvl1pPr>
          </a:lstStyle>
          <a:p>
            <a:pPr>
              <a:defRPr/>
            </a:pPr>
            <a:fld id="{605862EF-EC30-4FE9-B3EB-C48D1302D386}" type="slidenum">
              <a:rPr lang="en-GB"/>
              <a:pPr>
                <a:defRPr/>
              </a:pPr>
              <a:t>‹#›</a:t>
            </a:fld>
            <a:endParaRPr lang="en-GB"/>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May 4, 2011</a:t>
            </a: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CERN openlab Board of Sponsors</a:t>
            </a: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CD0E472-ED85-E64B-831D-30A2621B6BC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May 4, 2011</a:t>
            </a: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CERN openlab Board of Sponsors</a:t>
            </a: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72A5B5C4-1B61-DD43-8DF7-9F34F36F33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May 4, 2011</a:t>
            </a: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CERN openlab Board of Sponsors</a:t>
            </a: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AE9932C2-9287-D843-8697-14684839C40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152400"/>
            <a:ext cx="2152650" cy="61404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52400"/>
            <a:ext cx="6305550" cy="6140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May 4, 2011</a:t>
            </a: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CERN openlab Board of Sponsors</a:t>
            </a: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338C74B-7538-7D47-954E-682313D3873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152400"/>
            <a:ext cx="7821612"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914400"/>
            <a:ext cx="4229100" cy="5378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914400"/>
            <a:ext cx="4229100" cy="5378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May 4, 2011</a:t>
            </a: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CERN openlab Board of Sponsors</a:t>
            </a: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5D8CA66A-085A-DA49-BA95-65640E37935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93788" y="152400"/>
            <a:ext cx="7821612"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914400"/>
            <a:ext cx="4229100" cy="2613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914400"/>
            <a:ext cx="4229100" cy="2613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4800" y="3679825"/>
            <a:ext cx="4229100" cy="2613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3679825"/>
            <a:ext cx="4229100" cy="2613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May 4, 2011</a:t>
            </a: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CERN openlab Board of Sponsors</a:t>
            </a: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5E3904B8-AD77-5341-A55D-EF89C2133D2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May 4, 2011</a:t>
            </a: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CERN openlab Board of Sponsors</a:t>
            </a: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A5C9F68-F49B-5D4E-905C-059A66AA144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May 4, 2011</a:t>
            </a: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CERN openlab Board of Sponsors</a:t>
            </a: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81C45E44-47C8-3F43-AA30-1437D81841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914400"/>
            <a:ext cx="4229100" cy="5378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86300" y="914400"/>
            <a:ext cx="4229100" cy="5378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May 4, 2011</a:t>
            </a: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CERN openlab Board of Sponsors</a:t>
            </a: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E8A4C50-CE48-AD44-A07C-98FE5E00F67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28670"/>
            <a:ext cx="2057400" cy="5197493"/>
          </a:xfrm>
        </p:spPr>
        <p:txBody>
          <a:bodyPr vert="eaVert"/>
          <a:lstStyle/>
          <a:p>
            <a:r>
              <a:rPr lang="en-US" noProof="0" smtClean="0"/>
              <a:t>Click to edit Master title style</a:t>
            </a:r>
            <a:endParaRPr lang="en-GB" noProof="0"/>
          </a:p>
        </p:txBody>
      </p:sp>
      <p:sp>
        <p:nvSpPr>
          <p:cNvPr id="3" name="Vertical Text Placeholder 2"/>
          <p:cNvSpPr>
            <a:spLocks noGrp="1"/>
          </p:cNvSpPr>
          <p:nvPr>
            <p:ph type="body" orient="vert" idx="1"/>
          </p:nvPr>
        </p:nvSpPr>
        <p:spPr>
          <a:xfrm>
            <a:off x="457200" y="928670"/>
            <a:ext cx="6019800" cy="5197493"/>
          </a:xfrm>
        </p:spPr>
        <p:txBody>
          <a:bodyPr vert="eaVert"/>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Date Placeholder 3"/>
          <p:cNvSpPr>
            <a:spLocks noGrp="1"/>
          </p:cNvSpPr>
          <p:nvPr>
            <p:ph type="dt" sz="half" idx="10"/>
          </p:nvPr>
        </p:nvSpPr>
        <p:spPr/>
        <p:txBody>
          <a:bodyPr/>
          <a:lstStyle>
            <a:lvl1pPr>
              <a:defRPr/>
            </a:lvl1pPr>
          </a:lstStyle>
          <a:p>
            <a:pPr>
              <a:defRPr/>
            </a:pPr>
            <a:r>
              <a:rPr lang="en-US" smtClean="0"/>
              <a:t>juin 2011</a:t>
            </a:r>
            <a:endParaRPr lang="en-GB"/>
          </a:p>
        </p:txBody>
      </p:sp>
      <p:sp>
        <p:nvSpPr>
          <p:cNvPr id="5" name="Footer Placeholder 4"/>
          <p:cNvSpPr>
            <a:spLocks noGrp="1"/>
          </p:cNvSpPr>
          <p:nvPr>
            <p:ph type="ftr" sz="quarter" idx="11"/>
          </p:nvPr>
        </p:nvSpPr>
        <p:spPr/>
        <p:txBody>
          <a:bodyPr/>
          <a:lstStyle>
            <a:lvl1pPr>
              <a:defRPr/>
            </a:lvl1pPr>
          </a:lstStyle>
          <a:p>
            <a:pPr>
              <a:defRPr/>
            </a:pPr>
            <a:r>
              <a:rPr lang="en-US" smtClean="0"/>
              <a:t>Wolfgang von Rüden, CERN</a:t>
            </a:r>
            <a:endParaRPr lang="en-GB"/>
          </a:p>
        </p:txBody>
      </p:sp>
      <p:sp>
        <p:nvSpPr>
          <p:cNvPr id="6" name="Slide Number Placeholder 5"/>
          <p:cNvSpPr>
            <a:spLocks noGrp="1"/>
          </p:cNvSpPr>
          <p:nvPr>
            <p:ph type="sldNum" sz="quarter" idx="12"/>
          </p:nvPr>
        </p:nvSpPr>
        <p:spPr/>
        <p:txBody>
          <a:bodyPr/>
          <a:lstStyle>
            <a:lvl1pPr>
              <a:defRPr/>
            </a:lvl1pPr>
          </a:lstStyle>
          <a:p>
            <a:pPr>
              <a:defRPr/>
            </a:pPr>
            <a:fld id="{648DD819-57C8-486C-A434-AA1AFCB9A5A0}" type="slidenum">
              <a:rPr lang="en-GB"/>
              <a:pPr>
                <a:defRPr/>
              </a:pPr>
              <a:t>‹#›</a:t>
            </a:fld>
            <a:endParaRPr lang="en-GB"/>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May 4, 2011</a:t>
            </a: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CERN openlab Board of Sponsors</a:t>
            </a: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DBFB87F4-7FD2-0A49-A4DB-DA64466D64B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May 4, 2011</a:t>
            </a: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CERN openlab Board of Sponsors</a:t>
            </a: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115336C1-0D22-F94A-965C-0A638951EEA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May 4, 2011</a:t>
            </a:r>
            <a:endParaRPr 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CERN openlab Board of Sponsors</a:t>
            </a:r>
            <a:endParaRPr 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231D16D4-2885-6643-80A5-73A90C95DD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May 4, 2011</a:t>
            </a: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CERN openlab Board of Sponsors</a:t>
            </a: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CD0E472-ED85-E64B-831D-30A2621B6BC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May 4, 2011</a:t>
            </a: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CERN openlab Board of Sponsors</a:t>
            </a: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72A5B5C4-1B61-DD43-8DF7-9F34F36F33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May 4, 2011</a:t>
            </a: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CERN openlab Board of Sponsors</a:t>
            </a: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AE9932C2-9287-D843-8697-14684839C40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152400"/>
            <a:ext cx="2152650" cy="61404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52400"/>
            <a:ext cx="6305550" cy="6140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May 4, 2011</a:t>
            </a: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CERN openlab Board of Sponsors</a:t>
            </a: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338C74B-7538-7D47-954E-682313D3873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152400"/>
            <a:ext cx="7821612"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914400"/>
            <a:ext cx="4229100" cy="5378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914400"/>
            <a:ext cx="4229100" cy="5378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May 4, 2011</a:t>
            </a: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CERN openlab Board of Sponsors</a:t>
            </a: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5D8CA66A-085A-DA49-BA95-65640E37935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93788" y="152400"/>
            <a:ext cx="7821612"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914400"/>
            <a:ext cx="4229100" cy="2613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914400"/>
            <a:ext cx="4229100" cy="2613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4800" y="3679825"/>
            <a:ext cx="4229100" cy="2613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3679825"/>
            <a:ext cx="4229100" cy="2613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May 4, 2011</a:t>
            </a: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CERN openlab Board of Sponsors</a:t>
            </a: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5E3904B8-AD77-5341-A55D-EF89C2133D2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dirty="0" smtClean="0">
                <a:solidFill>
                  <a:srgbClr val="898989"/>
                </a:solidFill>
              </a:defRPr>
            </a:lvl1pPr>
          </a:lstStyle>
          <a:p>
            <a:pPr>
              <a:defRPr/>
            </a:pPr>
            <a:r>
              <a:rPr lang="en-US" smtClean="0"/>
              <a:t>juin 2011</a:t>
            </a:r>
            <a:endParaRPr lang="en-GB"/>
          </a:p>
        </p:txBody>
      </p:sp>
      <p:sp>
        <p:nvSpPr>
          <p:cNvPr id="3" name="Footer Placeholder 2"/>
          <p:cNvSpPr>
            <a:spLocks noGrp="1"/>
          </p:cNvSpPr>
          <p:nvPr>
            <p:ph type="ftr" sz="quarter" idx="11"/>
          </p:nvPr>
        </p:nvSpPr>
        <p:spPr/>
        <p:txBody>
          <a:bodyPr/>
          <a:lstStyle>
            <a:lvl1pPr>
              <a:defRPr/>
            </a:lvl1pPr>
          </a:lstStyle>
          <a:p>
            <a:pPr>
              <a:defRPr/>
            </a:pPr>
            <a:r>
              <a:rPr lang="en-US" smtClean="0">
                <a:solidFill>
                  <a:prstClr val="black">
                    <a:tint val="75000"/>
                  </a:prstClr>
                </a:solidFill>
              </a:rPr>
              <a:t>Wolfgang von Rüden, CERN</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FD4A0020-93CA-4BEA-8D96-FCE1E3931E4E}"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Date Placeholder 2"/>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dirty="0" smtClean="0">
                <a:solidFill>
                  <a:srgbClr val="898989"/>
                </a:solidFill>
              </a:defRPr>
            </a:lvl1pPr>
          </a:lstStyle>
          <a:p>
            <a:pPr>
              <a:defRPr/>
            </a:pPr>
            <a:r>
              <a:rPr lang="en-US" smtClean="0"/>
              <a:t>juin 2011</a:t>
            </a:r>
            <a:endParaRPr lang="en-GB"/>
          </a:p>
        </p:txBody>
      </p:sp>
      <p:sp>
        <p:nvSpPr>
          <p:cNvPr id="4" name="Footer Placeholder 3"/>
          <p:cNvSpPr>
            <a:spLocks noGrp="1"/>
          </p:cNvSpPr>
          <p:nvPr>
            <p:ph type="ftr" sz="quarter" idx="11"/>
          </p:nvPr>
        </p:nvSpPr>
        <p:spPr/>
        <p:txBody>
          <a:bodyPr/>
          <a:lstStyle>
            <a:lvl1pPr>
              <a:defRPr/>
            </a:lvl1pPr>
          </a:lstStyle>
          <a:p>
            <a:pPr>
              <a:defRPr/>
            </a:pPr>
            <a:r>
              <a:rPr lang="en-US" smtClean="0">
                <a:solidFill>
                  <a:prstClr val="black">
                    <a:tint val="75000"/>
                  </a:prstClr>
                </a:solidFill>
              </a:rPr>
              <a:t>Wolfgang von Rüden, CERN</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9A0926FF-1421-463B-9348-245BC621DF0F}" type="slidenum">
              <a:rPr lang="en-GB"/>
              <a:pPr>
                <a:defRPr/>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634318" cy="1000132"/>
          </a:xfrm>
        </p:spPr>
        <p:txBody>
          <a:bodyPr/>
          <a:lstStyle/>
          <a:p>
            <a:r>
              <a:rPr lang="en-US" smtClean="0"/>
              <a:t>Click to edit Master title style</a:t>
            </a:r>
            <a:endParaRPr lang="en-GB"/>
          </a:p>
        </p:txBody>
      </p:sp>
      <p:sp>
        <p:nvSpPr>
          <p:cNvPr id="3" name="Content Placeholder 2"/>
          <p:cNvSpPr>
            <a:spLocks noGrp="1"/>
          </p:cNvSpPr>
          <p:nvPr>
            <p:ph idx="1"/>
          </p:nvPr>
        </p:nvSpPr>
        <p:spPr>
          <a:xfrm>
            <a:off x="357158" y="1285860"/>
            <a:ext cx="8429684" cy="4786346"/>
          </a:xfrm>
        </p:spPr>
        <p:txBody>
          <a:bodyPr/>
          <a:lstStyle>
            <a:lvl1pPr>
              <a:defRPr>
                <a:solidFill>
                  <a:schemeClr val="tx2">
                    <a:lumMod val="75000"/>
                  </a:schemeClr>
                </a:solidFill>
              </a:defRPr>
            </a:lvl1pPr>
            <a:lvl2pPr>
              <a:defRPr>
                <a:solidFill>
                  <a:srgbClr val="CC0000"/>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r>
              <a:rPr lang="en-US" smtClean="0"/>
              <a:t>juin 2011</a:t>
            </a:r>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r>
              <a:rPr lang="en-US" smtClean="0"/>
              <a:t>Wolfgang von Rüden, CERN</a:t>
            </a:r>
            <a:endParaRPr lang="en-GB"/>
          </a:p>
        </p:txBody>
      </p:sp>
      <p:sp>
        <p:nvSpPr>
          <p:cNvPr id="6" name="Slide Number Placeholder 5"/>
          <p:cNvSpPr>
            <a:spLocks noGrp="1"/>
          </p:cNvSpPr>
          <p:nvPr>
            <p:ph type="sldNum" sz="quarter" idx="12"/>
          </p:nvPr>
        </p:nvSpPr>
        <p:spPr>
          <a:xfrm>
            <a:off x="7929563" y="6356350"/>
            <a:ext cx="757237"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67DD052B-4B98-4289-B907-E1F44334349B}" type="slidenum">
              <a:rPr lang="en-GB"/>
              <a:pPr>
                <a:defRPr/>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Blue-banner"/>
          <p:cNvPicPr>
            <a:picLocks noChangeAspect="1" noChangeArrowheads="1"/>
          </p:cNvPicPr>
          <p:nvPr userDrawn="1"/>
        </p:nvPicPr>
        <p:blipFill>
          <a:blip r:embed="rId2" cstate="print"/>
          <a:srcRect/>
          <a:stretch>
            <a:fillRect/>
          </a:stretch>
        </p:blipFill>
        <p:spPr bwMode="auto">
          <a:xfrm>
            <a:off x="-1588" y="0"/>
            <a:ext cx="9145588" cy="1927225"/>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lvl1pPr>
              <a:defRPr>
                <a:solidFill>
                  <a:schemeClr val="accent1">
                    <a:lumMod val="75000"/>
                  </a:schemeClr>
                </a:solidFill>
              </a:defRPr>
            </a:lvl1pPr>
          </a:lstStyle>
          <a:p>
            <a:r>
              <a:rPr lang="en-US" noProof="0"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GB" noProof="0" dirty="0"/>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002060"/>
                </a:solidFill>
              </a:defRPr>
            </a:lvl1pPr>
          </a:lstStyle>
          <a:p>
            <a:r>
              <a:rPr lang="en-US" smtClean="0"/>
              <a:t>juin 2011</a:t>
            </a:r>
            <a:endParaRPr lang="fr-FR"/>
          </a:p>
        </p:txBody>
      </p:sp>
      <p:sp>
        <p:nvSpPr>
          <p:cNvPr id="6" name="Footer Placeholder 4"/>
          <p:cNvSpPr>
            <a:spLocks noGrp="1"/>
          </p:cNvSpPr>
          <p:nvPr>
            <p:ph type="ftr" sz="quarter" idx="11"/>
          </p:nvPr>
        </p:nvSpPr>
        <p:spPr/>
        <p:txBody>
          <a:bodyPr/>
          <a:lstStyle>
            <a:lvl1pPr>
              <a:defRPr>
                <a:solidFill>
                  <a:srgbClr val="002060"/>
                </a:solidFill>
              </a:defRPr>
            </a:lvl1pPr>
          </a:lstStyle>
          <a:p>
            <a:pPr>
              <a:defRPr/>
            </a:pPr>
            <a:r>
              <a:rPr lang="en-US" smtClean="0"/>
              <a:t>Wolfgang von Rüden, CERN</a:t>
            </a:r>
            <a:endParaRPr lang="en-GB"/>
          </a:p>
        </p:txBody>
      </p:sp>
      <p:sp>
        <p:nvSpPr>
          <p:cNvPr id="7" name="Slide Number Placeholder 5"/>
          <p:cNvSpPr>
            <a:spLocks noGrp="1"/>
          </p:cNvSpPr>
          <p:nvPr>
            <p:ph type="sldNum" sz="quarter" idx="12"/>
          </p:nvPr>
        </p:nvSpPr>
        <p:spPr/>
        <p:txBody>
          <a:bodyPr/>
          <a:lstStyle>
            <a:lvl1pPr>
              <a:defRPr>
                <a:solidFill>
                  <a:srgbClr val="002060"/>
                </a:solidFill>
              </a:defRPr>
            </a:lvl1pPr>
          </a:lstStyle>
          <a:p>
            <a:fld id="{38466C59-BC83-4B35-8AC0-908BDD4D1363}" type="slidenum">
              <a:rPr lang="en-GB"/>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7" descr="banner-bleu"/>
          <p:cNvPicPr>
            <a:picLocks noChangeAspect="1" noChangeArrowheads="1"/>
          </p:cNvPicPr>
          <p:nvPr userDrawn="1"/>
        </p:nvPicPr>
        <p:blipFill>
          <a:blip r:embed="rId2" cstate="print"/>
          <a:srcRect/>
          <a:stretch>
            <a:fillRect/>
          </a:stretch>
        </p:blipFill>
        <p:spPr bwMode="auto">
          <a:xfrm>
            <a:off x="0" y="0"/>
            <a:ext cx="9144000" cy="866775"/>
          </a:xfrm>
          <a:prstGeom prst="rect">
            <a:avLst/>
          </a:prstGeom>
          <a:noFill/>
          <a:ln w="9525">
            <a:noFill/>
            <a:miter lim="800000"/>
            <a:headEnd/>
            <a:tailEnd/>
          </a:ln>
        </p:spPr>
      </p:pic>
      <p:sp>
        <p:nvSpPr>
          <p:cNvPr id="2" name="Title 1"/>
          <p:cNvSpPr>
            <a:spLocks noGrp="1"/>
          </p:cNvSpPr>
          <p:nvPr>
            <p:ph type="title"/>
          </p:nvPr>
        </p:nvSpPr>
        <p:spPr>
          <a:xfrm>
            <a:off x="457200" y="928670"/>
            <a:ext cx="8229600" cy="642942"/>
          </a:xfrm>
        </p:spPr>
        <p:txBody>
          <a:bodyPr/>
          <a:lstStyle>
            <a:lvl1pPr algn="l">
              <a:defRPr/>
            </a:lvl1pPr>
          </a:lstStyle>
          <a:p>
            <a:r>
              <a:rPr lang="fr-FR" noProof="0" smtClean="0"/>
              <a:t>Click to edit Master title style</a:t>
            </a:r>
            <a:endParaRPr lang="fr-FR" noProof="0"/>
          </a:p>
        </p:txBody>
      </p:sp>
      <p:sp>
        <p:nvSpPr>
          <p:cNvPr id="3" name="Content Placeholder 2"/>
          <p:cNvSpPr>
            <a:spLocks noGrp="1"/>
          </p:cNvSpPr>
          <p:nvPr>
            <p:ph idx="1"/>
          </p:nvPr>
        </p:nvSpPr>
        <p:spPr>
          <a:xfrm>
            <a:off x="457200" y="1857364"/>
            <a:ext cx="8229600" cy="4429156"/>
          </a:xfrm>
        </p:spPr>
        <p:txBody>
          <a:bodyPr/>
          <a:lstStyle>
            <a:lvl1pPr marL="266700" indent="-266700">
              <a:defRPr/>
            </a:lvl1pPr>
          </a:lstStyle>
          <a:p>
            <a:pPr lvl="0"/>
            <a:r>
              <a:rPr lang="fr-FR" noProof="0" smtClean="0"/>
              <a:t>Click to edit Master text styles</a:t>
            </a:r>
          </a:p>
          <a:p>
            <a:pPr lvl="1"/>
            <a:r>
              <a:rPr lang="fr-FR" noProof="0" smtClean="0"/>
              <a:t>Second level</a:t>
            </a:r>
          </a:p>
          <a:p>
            <a:pPr lvl="2"/>
            <a:r>
              <a:rPr lang="fr-FR" noProof="0" smtClean="0"/>
              <a:t>Third level</a:t>
            </a:r>
          </a:p>
          <a:p>
            <a:pPr lvl="3"/>
            <a:r>
              <a:rPr lang="fr-FR" noProof="0" smtClean="0"/>
              <a:t>Fourth level</a:t>
            </a:r>
          </a:p>
          <a:p>
            <a:pPr lvl="4"/>
            <a:r>
              <a:rPr lang="fr-FR" noProof="0" smtClean="0"/>
              <a:t>Fifth level</a:t>
            </a:r>
            <a:endParaRPr lang="fr-FR" noProof="0"/>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t>juin 2011</a:t>
            </a:r>
            <a:endParaRPr lang="fr-FR"/>
          </a:p>
        </p:txBody>
      </p:sp>
      <p:sp>
        <p:nvSpPr>
          <p:cNvPr id="6" name="Footer Placeholder 4"/>
          <p:cNvSpPr>
            <a:spLocks noGrp="1"/>
          </p:cNvSpPr>
          <p:nvPr>
            <p:ph type="ftr" sz="quarter" idx="11"/>
          </p:nvPr>
        </p:nvSpPr>
        <p:spPr/>
        <p:txBody>
          <a:bodyPr/>
          <a:lstStyle>
            <a:lvl1pPr>
              <a:defRPr/>
            </a:lvl1pPr>
          </a:lstStyle>
          <a:p>
            <a:pPr>
              <a:defRPr/>
            </a:pPr>
            <a:r>
              <a:rPr lang="en-US" smtClean="0"/>
              <a:t>Wolfgang von Rüden, CERN</a:t>
            </a:r>
            <a:endParaRPr lang="fr-FR"/>
          </a:p>
        </p:txBody>
      </p:sp>
      <p:sp>
        <p:nvSpPr>
          <p:cNvPr id="7" name="Slide Number Placeholder 5"/>
          <p:cNvSpPr>
            <a:spLocks noGrp="1"/>
          </p:cNvSpPr>
          <p:nvPr>
            <p:ph type="sldNum" sz="quarter" idx="12"/>
          </p:nvPr>
        </p:nvSpPr>
        <p:spPr/>
        <p:txBody>
          <a:bodyPr/>
          <a:lstStyle>
            <a:lvl1pPr>
              <a:defRPr/>
            </a:lvl1pPr>
          </a:lstStyle>
          <a:p>
            <a:fld id="{8545B538-E552-4E3B-9057-5699D33579E3}" type="slidenum">
              <a:rPr lang="fr-FR"/>
              <a:pPr/>
              <a:t>‹#›</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t>juin 2011</a:t>
            </a:r>
            <a:endParaRPr lang="en-GB"/>
          </a:p>
        </p:txBody>
      </p:sp>
      <p:sp>
        <p:nvSpPr>
          <p:cNvPr id="5" name="Footer Placeholder 4"/>
          <p:cNvSpPr>
            <a:spLocks noGrp="1"/>
          </p:cNvSpPr>
          <p:nvPr>
            <p:ph type="ftr" sz="quarter" idx="11"/>
          </p:nvPr>
        </p:nvSpPr>
        <p:spPr/>
        <p:txBody>
          <a:bodyPr/>
          <a:lstStyle>
            <a:lvl1pPr>
              <a:defRPr/>
            </a:lvl1pPr>
          </a:lstStyle>
          <a:p>
            <a:pPr>
              <a:defRPr/>
            </a:pPr>
            <a:r>
              <a:rPr lang="en-US" smtClean="0"/>
              <a:t>Wolfgang von Rüden, CERN</a:t>
            </a:r>
            <a:endParaRPr lang="en-GB"/>
          </a:p>
        </p:txBody>
      </p:sp>
      <p:sp>
        <p:nvSpPr>
          <p:cNvPr id="6" name="Slide Number Placeholder 5"/>
          <p:cNvSpPr>
            <a:spLocks noGrp="1"/>
          </p:cNvSpPr>
          <p:nvPr>
            <p:ph type="sldNum" sz="quarter" idx="12"/>
          </p:nvPr>
        </p:nvSpPr>
        <p:spPr/>
        <p:txBody>
          <a:bodyPr/>
          <a:lstStyle>
            <a:lvl1pPr>
              <a:defRPr/>
            </a:lvl1pPr>
          </a:lstStyle>
          <a:p>
            <a:fld id="{74FAB682-989B-40C3-B3E8-7763450FCA8F}" type="slidenum">
              <a:rPr lang="en-GB"/>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Date Placeholder 4"/>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t>juin 2011</a:t>
            </a:r>
            <a:endParaRPr lang="en-GB"/>
          </a:p>
        </p:txBody>
      </p:sp>
      <p:sp>
        <p:nvSpPr>
          <p:cNvPr id="6" name="Footer Placeholder 5"/>
          <p:cNvSpPr>
            <a:spLocks noGrp="1"/>
          </p:cNvSpPr>
          <p:nvPr>
            <p:ph type="ftr" sz="quarter" idx="11"/>
          </p:nvPr>
        </p:nvSpPr>
        <p:spPr/>
        <p:txBody>
          <a:bodyPr/>
          <a:lstStyle>
            <a:lvl1pPr>
              <a:defRPr/>
            </a:lvl1pPr>
          </a:lstStyle>
          <a:p>
            <a:pPr>
              <a:defRPr/>
            </a:pPr>
            <a:r>
              <a:rPr lang="en-US" smtClean="0"/>
              <a:t>Wolfgang von Rüden, CERN</a:t>
            </a:r>
            <a:endParaRPr lang="en-GB"/>
          </a:p>
        </p:txBody>
      </p:sp>
      <p:sp>
        <p:nvSpPr>
          <p:cNvPr id="7" name="Slide Number Placeholder 6"/>
          <p:cNvSpPr>
            <a:spLocks noGrp="1"/>
          </p:cNvSpPr>
          <p:nvPr>
            <p:ph type="sldNum" sz="quarter" idx="12"/>
          </p:nvPr>
        </p:nvSpPr>
        <p:spPr/>
        <p:txBody>
          <a:bodyPr/>
          <a:lstStyle>
            <a:lvl1pPr>
              <a:defRPr/>
            </a:lvl1pPr>
          </a:lstStyle>
          <a:p>
            <a:fld id="{BF047F80-5352-4CC9-875C-35DBFD1FB724}" type="slidenum">
              <a:rPr lang="en-GB"/>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smtClean="0"/>
              <a:t>Click to edit Master title style</a:t>
            </a:r>
            <a:endParaRPr lang="en-GB" noProof="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7" name="Date Placeholder 6"/>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t>juin 2011</a:t>
            </a:r>
            <a:endParaRPr lang="en-GB"/>
          </a:p>
        </p:txBody>
      </p:sp>
      <p:sp>
        <p:nvSpPr>
          <p:cNvPr id="8" name="Footer Placeholder 7"/>
          <p:cNvSpPr>
            <a:spLocks noGrp="1"/>
          </p:cNvSpPr>
          <p:nvPr>
            <p:ph type="ftr" sz="quarter" idx="11"/>
          </p:nvPr>
        </p:nvSpPr>
        <p:spPr/>
        <p:txBody>
          <a:bodyPr/>
          <a:lstStyle>
            <a:lvl1pPr>
              <a:defRPr/>
            </a:lvl1pPr>
          </a:lstStyle>
          <a:p>
            <a:pPr>
              <a:defRPr/>
            </a:pPr>
            <a:r>
              <a:rPr lang="en-US" smtClean="0"/>
              <a:t>Wolfgang von Rüden, CERN</a:t>
            </a:r>
            <a:endParaRPr lang="en-GB"/>
          </a:p>
        </p:txBody>
      </p:sp>
      <p:sp>
        <p:nvSpPr>
          <p:cNvPr id="9" name="Slide Number Placeholder 8"/>
          <p:cNvSpPr>
            <a:spLocks noGrp="1"/>
          </p:cNvSpPr>
          <p:nvPr>
            <p:ph type="sldNum" sz="quarter" idx="12"/>
          </p:nvPr>
        </p:nvSpPr>
        <p:spPr/>
        <p:txBody>
          <a:bodyPr/>
          <a:lstStyle>
            <a:lvl1pPr>
              <a:defRPr/>
            </a:lvl1pPr>
          </a:lstStyle>
          <a:p>
            <a:fld id="{2C220628-7FA6-4B53-AC27-7D944373B227}"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7" descr="banner-bleu"/>
          <p:cNvPicPr>
            <a:picLocks noChangeAspect="1" noChangeArrowheads="1"/>
          </p:cNvPicPr>
          <p:nvPr userDrawn="1"/>
        </p:nvPicPr>
        <p:blipFill>
          <a:blip r:embed="rId2"/>
          <a:srcRect/>
          <a:stretch>
            <a:fillRect/>
          </a:stretch>
        </p:blipFill>
        <p:spPr bwMode="auto">
          <a:xfrm>
            <a:off x="0" y="0"/>
            <a:ext cx="9144000" cy="866775"/>
          </a:xfrm>
          <a:prstGeom prst="rect">
            <a:avLst/>
          </a:prstGeom>
          <a:noFill/>
          <a:ln w="9525">
            <a:noFill/>
            <a:miter lim="800000"/>
            <a:headEnd/>
            <a:tailEnd/>
          </a:ln>
        </p:spPr>
      </p:pic>
      <p:sp>
        <p:nvSpPr>
          <p:cNvPr id="2" name="Title 1"/>
          <p:cNvSpPr>
            <a:spLocks noGrp="1"/>
          </p:cNvSpPr>
          <p:nvPr>
            <p:ph type="title"/>
          </p:nvPr>
        </p:nvSpPr>
        <p:spPr>
          <a:xfrm>
            <a:off x="457200" y="928670"/>
            <a:ext cx="8229600" cy="642942"/>
          </a:xfrm>
        </p:spPr>
        <p:txBody>
          <a:bodyPr/>
          <a:lstStyle>
            <a:lvl1pPr algn="l">
              <a:defRPr/>
            </a:lvl1pPr>
          </a:lstStyle>
          <a:p>
            <a:r>
              <a:rPr lang="fr-FR" noProof="0" smtClean="0"/>
              <a:t>Click to edit Master title style</a:t>
            </a:r>
            <a:endParaRPr lang="fr-FR" noProof="0"/>
          </a:p>
        </p:txBody>
      </p:sp>
      <p:sp>
        <p:nvSpPr>
          <p:cNvPr id="3" name="Content Placeholder 2"/>
          <p:cNvSpPr>
            <a:spLocks noGrp="1"/>
          </p:cNvSpPr>
          <p:nvPr>
            <p:ph idx="1"/>
          </p:nvPr>
        </p:nvSpPr>
        <p:spPr>
          <a:xfrm>
            <a:off x="457200" y="1857364"/>
            <a:ext cx="8229600" cy="4429156"/>
          </a:xfrm>
        </p:spPr>
        <p:txBody>
          <a:bodyPr/>
          <a:lstStyle>
            <a:lvl1pPr marL="266700" indent="-266700">
              <a:defRPr/>
            </a:lvl1pPr>
          </a:lstStyle>
          <a:p>
            <a:pPr lvl="0"/>
            <a:r>
              <a:rPr lang="fr-FR" noProof="0" smtClean="0"/>
              <a:t>Click to edit Master text styles</a:t>
            </a:r>
          </a:p>
          <a:p>
            <a:pPr lvl="1"/>
            <a:r>
              <a:rPr lang="fr-FR" noProof="0" smtClean="0"/>
              <a:t>Second level</a:t>
            </a:r>
          </a:p>
          <a:p>
            <a:pPr lvl="2"/>
            <a:r>
              <a:rPr lang="fr-FR" noProof="0" smtClean="0"/>
              <a:t>Third level</a:t>
            </a:r>
          </a:p>
          <a:p>
            <a:pPr lvl="3"/>
            <a:r>
              <a:rPr lang="fr-FR" noProof="0" smtClean="0"/>
              <a:t>Fourth level</a:t>
            </a:r>
          </a:p>
          <a:p>
            <a:pPr lvl="4"/>
            <a:r>
              <a:rPr lang="fr-FR" noProof="0" smtClean="0"/>
              <a:t>Fifth level</a:t>
            </a:r>
            <a:endParaRPr lang="fr-FR" noProof="0"/>
          </a:p>
        </p:txBody>
      </p:sp>
      <p:sp>
        <p:nvSpPr>
          <p:cNvPr id="5" name="Date Placeholder 3"/>
          <p:cNvSpPr>
            <a:spLocks noGrp="1"/>
          </p:cNvSpPr>
          <p:nvPr>
            <p:ph type="dt" sz="half" idx="10"/>
          </p:nvPr>
        </p:nvSpPr>
        <p:spPr/>
        <p:txBody>
          <a:bodyPr/>
          <a:lstStyle>
            <a:lvl1pPr>
              <a:defRPr/>
            </a:lvl1pPr>
          </a:lstStyle>
          <a:p>
            <a:pPr>
              <a:defRPr/>
            </a:pPr>
            <a:r>
              <a:rPr lang="en-US" smtClean="0"/>
              <a:t>juin 2011</a:t>
            </a:r>
            <a:endParaRPr lang="fr-FR"/>
          </a:p>
        </p:txBody>
      </p:sp>
      <p:sp>
        <p:nvSpPr>
          <p:cNvPr id="6" name="Footer Placeholder 4"/>
          <p:cNvSpPr>
            <a:spLocks noGrp="1"/>
          </p:cNvSpPr>
          <p:nvPr>
            <p:ph type="ftr" sz="quarter" idx="11"/>
          </p:nvPr>
        </p:nvSpPr>
        <p:spPr/>
        <p:txBody>
          <a:bodyPr/>
          <a:lstStyle>
            <a:lvl1pPr>
              <a:defRPr/>
            </a:lvl1pPr>
          </a:lstStyle>
          <a:p>
            <a:pPr>
              <a:defRPr/>
            </a:pPr>
            <a:r>
              <a:rPr lang="en-US" smtClean="0"/>
              <a:t>Wolfgang von Rüden, CERN</a:t>
            </a:r>
            <a:endParaRPr lang="fr-FR"/>
          </a:p>
        </p:txBody>
      </p:sp>
      <p:sp>
        <p:nvSpPr>
          <p:cNvPr id="7" name="Slide Number Placeholder 5"/>
          <p:cNvSpPr>
            <a:spLocks noGrp="1"/>
          </p:cNvSpPr>
          <p:nvPr>
            <p:ph type="sldNum" sz="quarter" idx="12"/>
          </p:nvPr>
        </p:nvSpPr>
        <p:spPr/>
        <p:txBody>
          <a:bodyPr/>
          <a:lstStyle>
            <a:lvl1pPr>
              <a:defRPr/>
            </a:lvl1pPr>
          </a:lstStyle>
          <a:p>
            <a:pPr>
              <a:defRPr/>
            </a:pPr>
            <a:fld id="{0218AF85-6996-40A3-9FE5-C61145ABA369}" type="slidenum">
              <a:rPr lang="fr-FR"/>
              <a:pPr>
                <a:defRPr/>
              </a:pPr>
              <a:t>‹#›</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Date Placeholder 2"/>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t>juin 2011</a:t>
            </a:r>
            <a:endParaRPr lang="en-GB"/>
          </a:p>
        </p:txBody>
      </p:sp>
      <p:sp>
        <p:nvSpPr>
          <p:cNvPr id="4" name="Footer Placeholder 3"/>
          <p:cNvSpPr>
            <a:spLocks noGrp="1"/>
          </p:cNvSpPr>
          <p:nvPr>
            <p:ph type="ftr" sz="quarter" idx="11"/>
          </p:nvPr>
        </p:nvSpPr>
        <p:spPr/>
        <p:txBody>
          <a:bodyPr/>
          <a:lstStyle>
            <a:lvl1pPr>
              <a:defRPr/>
            </a:lvl1pPr>
          </a:lstStyle>
          <a:p>
            <a:pPr>
              <a:defRPr/>
            </a:pPr>
            <a:r>
              <a:rPr lang="en-US" smtClean="0"/>
              <a:t>Wolfgang von Rüden, CERN</a:t>
            </a:r>
            <a:endParaRPr lang="en-GB"/>
          </a:p>
        </p:txBody>
      </p:sp>
      <p:sp>
        <p:nvSpPr>
          <p:cNvPr id="5" name="Slide Number Placeholder 4"/>
          <p:cNvSpPr>
            <a:spLocks noGrp="1"/>
          </p:cNvSpPr>
          <p:nvPr>
            <p:ph type="sldNum" sz="quarter" idx="12"/>
          </p:nvPr>
        </p:nvSpPr>
        <p:spPr/>
        <p:txBody>
          <a:bodyPr/>
          <a:lstStyle>
            <a:lvl1pPr>
              <a:defRPr/>
            </a:lvl1pPr>
          </a:lstStyle>
          <a:p>
            <a:fld id="{B653FD50-4641-4705-A70E-EC5981110B96}" type="slidenum">
              <a:rPr lang="en-GB"/>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t>juin 2011</a:t>
            </a:r>
            <a:endParaRPr lang="en-GB"/>
          </a:p>
        </p:txBody>
      </p:sp>
      <p:sp>
        <p:nvSpPr>
          <p:cNvPr id="3" name="Footer Placeholder 2"/>
          <p:cNvSpPr>
            <a:spLocks noGrp="1"/>
          </p:cNvSpPr>
          <p:nvPr>
            <p:ph type="ftr" sz="quarter" idx="11"/>
          </p:nvPr>
        </p:nvSpPr>
        <p:spPr/>
        <p:txBody>
          <a:bodyPr/>
          <a:lstStyle>
            <a:lvl1pPr>
              <a:defRPr/>
            </a:lvl1pPr>
          </a:lstStyle>
          <a:p>
            <a:pPr>
              <a:defRPr/>
            </a:pPr>
            <a:r>
              <a:rPr lang="en-US" smtClean="0"/>
              <a:t>Wolfgang von Rüden, CERN</a:t>
            </a:r>
            <a:endParaRPr lang="en-GB"/>
          </a:p>
        </p:txBody>
      </p:sp>
      <p:sp>
        <p:nvSpPr>
          <p:cNvPr id="4" name="Slide Number Placeholder 3"/>
          <p:cNvSpPr>
            <a:spLocks noGrp="1"/>
          </p:cNvSpPr>
          <p:nvPr>
            <p:ph type="sldNum" sz="quarter" idx="12"/>
          </p:nvPr>
        </p:nvSpPr>
        <p:spPr/>
        <p:txBody>
          <a:bodyPr/>
          <a:lstStyle>
            <a:lvl1pPr>
              <a:defRPr/>
            </a:lvl1pPr>
          </a:lstStyle>
          <a:p>
            <a:fld id="{7EF6D57C-06D8-4FAB-8F18-13CE3755B614}" type="slidenum">
              <a:rPr lang="en-GB"/>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28670"/>
            <a:ext cx="3008313" cy="928694"/>
          </a:xfrm>
        </p:spPr>
        <p:txBody>
          <a:bodyPr anchor="b"/>
          <a:lstStyle>
            <a:lvl1pPr algn="l">
              <a:defRPr sz="2000" b="1"/>
            </a:lvl1pPr>
          </a:lstStyle>
          <a:p>
            <a:r>
              <a:rPr lang="en-US" noProof="0" dirty="0" smtClean="0"/>
              <a:t>Click to edit Master title style</a:t>
            </a:r>
            <a:endParaRPr lang="en-GB" noProof="0" dirty="0"/>
          </a:p>
        </p:txBody>
      </p:sp>
      <p:sp>
        <p:nvSpPr>
          <p:cNvPr id="3" name="Content Placeholder 2"/>
          <p:cNvSpPr>
            <a:spLocks noGrp="1"/>
          </p:cNvSpPr>
          <p:nvPr>
            <p:ph idx="1"/>
          </p:nvPr>
        </p:nvSpPr>
        <p:spPr>
          <a:xfrm>
            <a:off x="3575050" y="928670"/>
            <a:ext cx="5111750" cy="519749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a:p>
        </p:txBody>
      </p:sp>
      <p:sp>
        <p:nvSpPr>
          <p:cNvPr id="4" name="Text Placeholder 3"/>
          <p:cNvSpPr>
            <a:spLocks noGrp="1"/>
          </p:cNvSpPr>
          <p:nvPr>
            <p:ph type="body" sz="half" idx="2"/>
          </p:nvPr>
        </p:nvSpPr>
        <p:spPr>
          <a:xfrm>
            <a:off x="457200" y="1857364"/>
            <a:ext cx="3008313" cy="42687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dirty="0" smtClean="0"/>
              <a:t>Click to edit Master text styles</a:t>
            </a:r>
          </a:p>
        </p:txBody>
      </p:sp>
      <p:sp>
        <p:nvSpPr>
          <p:cNvPr id="5" name="Date Placeholder 4"/>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t>juin 2011</a:t>
            </a:r>
            <a:endParaRPr lang="en-GB"/>
          </a:p>
        </p:txBody>
      </p:sp>
      <p:sp>
        <p:nvSpPr>
          <p:cNvPr id="6" name="Footer Placeholder 5"/>
          <p:cNvSpPr>
            <a:spLocks noGrp="1"/>
          </p:cNvSpPr>
          <p:nvPr>
            <p:ph type="ftr" sz="quarter" idx="11"/>
          </p:nvPr>
        </p:nvSpPr>
        <p:spPr/>
        <p:txBody>
          <a:bodyPr/>
          <a:lstStyle>
            <a:lvl1pPr>
              <a:defRPr/>
            </a:lvl1pPr>
          </a:lstStyle>
          <a:p>
            <a:pPr>
              <a:defRPr/>
            </a:pPr>
            <a:r>
              <a:rPr lang="en-US" smtClean="0"/>
              <a:t>Wolfgang von Rüden, CERN</a:t>
            </a:r>
            <a:endParaRPr lang="en-GB"/>
          </a:p>
        </p:txBody>
      </p:sp>
      <p:sp>
        <p:nvSpPr>
          <p:cNvPr id="7" name="Slide Number Placeholder 6"/>
          <p:cNvSpPr>
            <a:spLocks noGrp="1"/>
          </p:cNvSpPr>
          <p:nvPr>
            <p:ph type="sldNum" sz="quarter" idx="12"/>
          </p:nvPr>
        </p:nvSpPr>
        <p:spPr/>
        <p:txBody>
          <a:bodyPr/>
          <a:lstStyle>
            <a:lvl1pPr>
              <a:defRPr/>
            </a:lvl1pPr>
          </a:lstStyle>
          <a:p>
            <a:fld id="{F921B3C3-05C4-4469-B775-AF466C662DB4}" type="slidenum">
              <a:rPr lang="en-GB"/>
              <a:pPr/>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792288" y="1000107"/>
            <a:ext cx="5486400" cy="37274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Date Placeholder 4"/>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t>juin 2011</a:t>
            </a:r>
            <a:endParaRPr lang="en-GB"/>
          </a:p>
        </p:txBody>
      </p:sp>
      <p:sp>
        <p:nvSpPr>
          <p:cNvPr id="6" name="Footer Placeholder 5"/>
          <p:cNvSpPr>
            <a:spLocks noGrp="1"/>
          </p:cNvSpPr>
          <p:nvPr>
            <p:ph type="ftr" sz="quarter" idx="11"/>
          </p:nvPr>
        </p:nvSpPr>
        <p:spPr/>
        <p:txBody>
          <a:bodyPr/>
          <a:lstStyle>
            <a:lvl1pPr>
              <a:defRPr/>
            </a:lvl1pPr>
          </a:lstStyle>
          <a:p>
            <a:pPr>
              <a:defRPr/>
            </a:pPr>
            <a:r>
              <a:rPr lang="en-US" smtClean="0"/>
              <a:t>Wolfgang von Rüden, CERN</a:t>
            </a:r>
            <a:endParaRPr lang="en-GB"/>
          </a:p>
        </p:txBody>
      </p:sp>
      <p:sp>
        <p:nvSpPr>
          <p:cNvPr id="7" name="Slide Number Placeholder 6"/>
          <p:cNvSpPr>
            <a:spLocks noGrp="1"/>
          </p:cNvSpPr>
          <p:nvPr>
            <p:ph type="sldNum" sz="quarter" idx="12"/>
          </p:nvPr>
        </p:nvSpPr>
        <p:spPr/>
        <p:txBody>
          <a:bodyPr/>
          <a:lstStyle>
            <a:lvl1pPr>
              <a:defRPr/>
            </a:lvl1pPr>
          </a:lstStyle>
          <a:p>
            <a:fld id="{DF2AC477-AB7C-43E2-A96A-F9CA2053729C}" type="slidenum">
              <a:rPr lang="en-GB"/>
              <a:pPr/>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Vertical Text Placeholder 2"/>
          <p:cNvSpPr>
            <a:spLocks noGrp="1"/>
          </p:cNvSpPr>
          <p:nvPr>
            <p:ph type="body" orient="vert" idx="1"/>
          </p:nvPr>
        </p:nvSpPr>
        <p:spPr/>
        <p:txBody>
          <a:bodyPr vert="eaVert"/>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t>juin 2011</a:t>
            </a:r>
            <a:endParaRPr lang="en-GB"/>
          </a:p>
        </p:txBody>
      </p:sp>
      <p:sp>
        <p:nvSpPr>
          <p:cNvPr id="5" name="Footer Placeholder 4"/>
          <p:cNvSpPr>
            <a:spLocks noGrp="1"/>
          </p:cNvSpPr>
          <p:nvPr>
            <p:ph type="ftr" sz="quarter" idx="11"/>
          </p:nvPr>
        </p:nvSpPr>
        <p:spPr/>
        <p:txBody>
          <a:bodyPr/>
          <a:lstStyle>
            <a:lvl1pPr>
              <a:defRPr/>
            </a:lvl1pPr>
          </a:lstStyle>
          <a:p>
            <a:pPr>
              <a:defRPr/>
            </a:pPr>
            <a:r>
              <a:rPr lang="en-US" smtClean="0"/>
              <a:t>Wolfgang von Rüden, CERN</a:t>
            </a:r>
            <a:endParaRPr lang="en-GB"/>
          </a:p>
        </p:txBody>
      </p:sp>
      <p:sp>
        <p:nvSpPr>
          <p:cNvPr id="6" name="Slide Number Placeholder 5"/>
          <p:cNvSpPr>
            <a:spLocks noGrp="1"/>
          </p:cNvSpPr>
          <p:nvPr>
            <p:ph type="sldNum" sz="quarter" idx="12"/>
          </p:nvPr>
        </p:nvSpPr>
        <p:spPr/>
        <p:txBody>
          <a:bodyPr/>
          <a:lstStyle>
            <a:lvl1pPr>
              <a:defRPr/>
            </a:lvl1pPr>
          </a:lstStyle>
          <a:p>
            <a:fld id="{DE803704-EBB4-459C-8A3D-673DD3537BB6}" type="slidenum">
              <a:rPr lang="en-GB"/>
              <a:pPr/>
              <a:t>‹#›</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28670"/>
            <a:ext cx="2057400" cy="5197493"/>
          </a:xfrm>
        </p:spPr>
        <p:txBody>
          <a:bodyPr vert="eaVert"/>
          <a:lstStyle/>
          <a:p>
            <a:r>
              <a:rPr lang="en-US" noProof="0" smtClean="0"/>
              <a:t>Click to edit Master title style</a:t>
            </a:r>
            <a:endParaRPr lang="en-GB" noProof="0"/>
          </a:p>
        </p:txBody>
      </p:sp>
      <p:sp>
        <p:nvSpPr>
          <p:cNvPr id="3" name="Vertical Text Placeholder 2"/>
          <p:cNvSpPr>
            <a:spLocks noGrp="1"/>
          </p:cNvSpPr>
          <p:nvPr>
            <p:ph type="body" orient="vert" idx="1"/>
          </p:nvPr>
        </p:nvSpPr>
        <p:spPr>
          <a:xfrm>
            <a:off x="457200" y="928670"/>
            <a:ext cx="6019800" cy="5197493"/>
          </a:xfrm>
        </p:spPr>
        <p:txBody>
          <a:bodyPr vert="eaVert"/>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t>juin 2011</a:t>
            </a:r>
            <a:endParaRPr lang="en-GB"/>
          </a:p>
        </p:txBody>
      </p:sp>
      <p:sp>
        <p:nvSpPr>
          <p:cNvPr id="5" name="Footer Placeholder 4"/>
          <p:cNvSpPr>
            <a:spLocks noGrp="1"/>
          </p:cNvSpPr>
          <p:nvPr>
            <p:ph type="ftr" sz="quarter" idx="11"/>
          </p:nvPr>
        </p:nvSpPr>
        <p:spPr/>
        <p:txBody>
          <a:bodyPr/>
          <a:lstStyle>
            <a:lvl1pPr>
              <a:defRPr/>
            </a:lvl1pPr>
          </a:lstStyle>
          <a:p>
            <a:pPr>
              <a:defRPr/>
            </a:pPr>
            <a:r>
              <a:rPr lang="en-US" smtClean="0"/>
              <a:t>Wolfgang von Rüden, CERN</a:t>
            </a:r>
            <a:endParaRPr lang="en-GB"/>
          </a:p>
        </p:txBody>
      </p:sp>
      <p:sp>
        <p:nvSpPr>
          <p:cNvPr id="6" name="Slide Number Placeholder 5"/>
          <p:cNvSpPr>
            <a:spLocks noGrp="1"/>
          </p:cNvSpPr>
          <p:nvPr>
            <p:ph type="sldNum" sz="quarter" idx="12"/>
          </p:nvPr>
        </p:nvSpPr>
        <p:spPr/>
        <p:txBody>
          <a:bodyPr/>
          <a:lstStyle>
            <a:lvl1pPr>
              <a:defRPr/>
            </a:lvl1pPr>
          </a:lstStyle>
          <a:p>
            <a:fld id="{C308B028-CEBE-4342-B6EE-CFB4C3E7785F}" type="slidenum">
              <a:rPr lang="en-GB"/>
              <a:pPr/>
              <a:t>‹#›</a:t>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juin 2011</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Wolfgang von Rüden, CERN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46EBC42-DB67-46A1-8D62-0F71F6B3B42A}"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t>juin 2011</a:t>
            </a:r>
            <a:endParaRPr lang="en-GB"/>
          </a:p>
        </p:txBody>
      </p:sp>
      <p:sp>
        <p:nvSpPr>
          <p:cNvPr id="5" name="Footer Placeholder 4"/>
          <p:cNvSpPr>
            <a:spLocks noGrp="1"/>
          </p:cNvSpPr>
          <p:nvPr>
            <p:ph type="ftr" sz="quarter" idx="11"/>
          </p:nvPr>
        </p:nvSpPr>
        <p:spPr/>
        <p:txBody>
          <a:bodyPr/>
          <a:lstStyle>
            <a:lvl1pPr>
              <a:defRPr/>
            </a:lvl1pPr>
          </a:lstStyle>
          <a:p>
            <a:pPr>
              <a:defRPr/>
            </a:pPr>
            <a:r>
              <a:rPr lang="en-US" smtClean="0"/>
              <a:t>Wolfgang von Rüden, CERN</a:t>
            </a:r>
            <a:endParaRPr lang="en-GB"/>
          </a:p>
        </p:txBody>
      </p:sp>
      <p:sp>
        <p:nvSpPr>
          <p:cNvPr id="6" name="Slide Number Placeholder 5"/>
          <p:cNvSpPr>
            <a:spLocks noGrp="1"/>
          </p:cNvSpPr>
          <p:nvPr>
            <p:ph type="sldNum" sz="quarter" idx="12"/>
          </p:nvPr>
        </p:nvSpPr>
        <p:spPr/>
        <p:txBody>
          <a:bodyPr/>
          <a:lstStyle>
            <a:lvl1pPr>
              <a:defRPr/>
            </a:lvl1pPr>
          </a:lstStyle>
          <a:p>
            <a:fld id="{74FAB682-989B-40C3-B3E8-7763450FCA8F}" type="slidenum">
              <a:rPr lang="en-GB"/>
              <a:pPr/>
              <a:t>‹#›</a:t>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Date Placeholder 4"/>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t>juin 2011</a:t>
            </a:r>
            <a:endParaRPr lang="en-GB"/>
          </a:p>
        </p:txBody>
      </p:sp>
      <p:sp>
        <p:nvSpPr>
          <p:cNvPr id="6" name="Footer Placeholder 5"/>
          <p:cNvSpPr>
            <a:spLocks noGrp="1"/>
          </p:cNvSpPr>
          <p:nvPr>
            <p:ph type="ftr" sz="quarter" idx="11"/>
          </p:nvPr>
        </p:nvSpPr>
        <p:spPr/>
        <p:txBody>
          <a:bodyPr/>
          <a:lstStyle>
            <a:lvl1pPr>
              <a:defRPr/>
            </a:lvl1pPr>
          </a:lstStyle>
          <a:p>
            <a:pPr>
              <a:defRPr/>
            </a:pPr>
            <a:r>
              <a:rPr lang="en-US" smtClean="0"/>
              <a:t>Wolfgang von Rüden, CERN</a:t>
            </a:r>
            <a:endParaRPr lang="en-GB"/>
          </a:p>
        </p:txBody>
      </p:sp>
      <p:sp>
        <p:nvSpPr>
          <p:cNvPr id="7" name="Slide Number Placeholder 6"/>
          <p:cNvSpPr>
            <a:spLocks noGrp="1"/>
          </p:cNvSpPr>
          <p:nvPr>
            <p:ph type="sldNum" sz="quarter" idx="12"/>
          </p:nvPr>
        </p:nvSpPr>
        <p:spPr/>
        <p:txBody>
          <a:bodyPr/>
          <a:lstStyle>
            <a:lvl1pPr>
              <a:defRPr/>
            </a:lvl1pPr>
          </a:lstStyle>
          <a:p>
            <a:fld id="{BF047F80-5352-4CC9-875C-35DBFD1FB724}" type="slidenum">
              <a:rPr lang="en-GB"/>
              <a:pPr/>
              <a:t>‹#›</a:t>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juin 2011</a:t>
            </a:r>
            <a:endParaRPr lang="en-GB"/>
          </a:p>
        </p:txBody>
      </p:sp>
      <p:sp>
        <p:nvSpPr>
          <p:cNvPr id="5" name="Footer Placeholder 4"/>
          <p:cNvSpPr>
            <a:spLocks noGrp="1"/>
          </p:cNvSpPr>
          <p:nvPr>
            <p:ph type="ftr" sz="quarter" idx="11"/>
          </p:nvPr>
        </p:nvSpPr>
        <p:spPr/>
        <p:txBody>
          <a:bodyPr/>
          <a:lstStyle>
            <a:lvl1pPr>
              <a:defRPr/>
            </a:lvl1pPr>
          </a:lstStyle>
          <a:p>
            <a:pPr>
              <a:defRPr/>
            </a:pPr>
            <a:r>
              <a:rPr lang="en-US" smtClean="0"/>
              <a:t>Wolfgang von Rüden, CERN</a:t>
            </a:r>
            <a:endParaRPr lang="en-GB"/>
          </a:p>
        </p:txBody>
      </p:sp>
      <p:sp>
        <p:nvSpPr>
          <p:cNvPr id="6" name="Slide Number Placeholder 5"/>
          <p:cNvSpPr>
            <a:spLocks noGrp="1"/>
          </p:cNvSpPr>
          <p:nvPr>
            <p:ph type="sldNum" sz="quarter" idx="12"/>
          </p:nvPr>
        </p:nvSpPr>
        <p:spPr/>
        <p:txBody>
          <a:bodyPr/>
          <a:lstStyle>
            <a:lvl1pPr>
              <a:defRPr/>
            </a:lvl1pPr>
          </a:lstStyle>
          <a:p>
            <a:pPr>
              <a:defRPr/>
            </a:pPr>
            <a:fld id="{5CDE2505-FEB6-4C0E-835C-E08BDA0B0DAA}" type="slidenum">
              <a:rPr lang="en-GB"/>
              <a:pPr>
                <a:defRPr/>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634318" cy="1000132"/>
          </a:xfrm>
        </p:spPr>
        <p:txBody>
          <a:bodyPr/>
          <a:lstStyle/>
          <a:p>
            <a:r>
              <a:rPr lang="en-US" smtClean="0"/>
              <a:t>Click to edit Master title style</a:t>
            </a:r>
            <a:endParaRPr lang="en-GB"/>
          </a:p>
        </p:txBody>
      </p:sp>
      <p:sp>
        <p:nvSpPr>
          <p:cNvPr id="3" name="Content Placeholder 2"/>
          <p:cNvSpPr>
            <a:spLocks noGrp="1"/>
          </p:cNvSpPr>
          <p:nvPr>
            <p:ph idx="1"/>
          </p:nvPr>
        </p:nvSpPr>
        <p:spPr>
          <a:xfrm>
            <a:off x="357158" y="1285860"/>
            <a:ext cx="8429684" cy="4786346"/>
          </a:xfrm>
        </p:spPr>
        <p:txBody>
          <a:bodyPr/>
          <a:lstStyle>
            <a:lvl1pPr>
              <a:defRPr>
                <a:solidFill>
                  <a:schemeClr val="tx2">
                    <a:lumMod val="75000"/>
                  </a:schemeClr>
                </a:solidFill>
              </a:defRPr>
            </a:lvl1pPr>
            <a:lvl2pPr>
              <a:defRPr>
                <a:solidFill>
                  <a:srgbClr val="CC0000"/>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r>
              <a:rPr lang="en-US" smtClean="0"/>
              <a:t>juin 2011</a:t>
            </a:r>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r>
              <a:rPr lang="en-US" smtClean="0"/>
              <a:t>Wolfgang von Rüden, CERN</a:t>
            </a:r>
            <a:endParaRPr lang="en-GB"/>
          </a:p>
        </p:txBody>
      </p:sp>
      <p:sp>
        <p:nvSpPr>
          <p:cNvPr id="6" name="Slide Number Placeholder 5"/>
          <p:cNvSpPr>
            <a:spLocks noGrp="1"/>
          </p:cNvSpPr>
          <p:nvPr>
            <p:ph type="sldNum" sz="quarter" idx="12"/>
          </p:nvPr>
        </p:nvSpPr>
        <p:spPr>
          <a:xfrm>
            <a:off x="7929563" y="6356350"/>
            <a:ext cx="757237"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67DD052B-4B98-4289-B907-E1F44334349B}" type="slidenum">
              <a:rPr lang="en-GB"/>
              <a:pPr>
                <a:defRPr/>
              </a:pPr>
              <a:t>‹#›</a:t>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r>
              <a:rPr lang="en-US" smtClean="0"/>
              <a:t>juin 2011</a:t>
            </a:r>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r>
              <a:rPr lang="en-US" smtClean="0"/>
              <a:t>Wolfgang von Rüden, CERN</a:t>
            </a:r>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itchFamily="34" charset="0"/>
              </a:defRPr>
            </a:lvl1pPr>
          </a:lstStyle>
          <a:p>
            <a:pPr>
              <a:defRPr/>
            </a:pPr>
            <a:fld id="{A211ECAD-9B6E-47B0-B0ED-2BB9080ADC3F}" type="slidenum">
              <a:rPr lang="en-GB"/>
              <a:pPr>
                <a:defRPr/>
              </a:pPr>
              <a:t>‹#›</a:t>
            </a:fld>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4" name="Picture 7" descr="banner-bleu"/>
          <p:cNvPicPr>
            <a:picLocks noChangeAspect="1" noChangeArrowheads="1"/>
          </p:cNvPicPr>
          <p:nvPr userDrawn="1"/>
        </p:nvPicPr>
        <p:blipFill>
          <a:blip r:embed="rId2" cstate="print"/>
          <a:srcRect/>
          <a:stretch>
            <a:fillRect/>
          </a:stretch>
        </p:blipFill>
        <p:spPr bwMode="auto">
          <a:xfrm>
            <a:off x="0" y="0"/>
            <a:ext cx="9144000" cy="866775"/>
          </a:xfrm>
          <a:prstGeom prst="rect">
            <a:avLst/>
          </a:prstGeom>
          <a:noFill/>
          <a:ln w="9525">
            <a:noFill/>
            <a:miter lim="800000"/>
            <a:headEnd/>
            <a:tailEnd/>
          </a:ln>
        </p:spPr>
      </p:pic>
      <p:sp>
        <p:nvSpPr>
          <p:cNvPr id="2" name="Title 1"/>
          <p:cNvSpPr>
            <a:spLocks noGrp="1"/>
          </p:cNvSpPr>
          <p:nvPr>
            <p:ph type="title"/>
          </p:nvPr>
        </p:nvSpPr>
        <p:spPr>
          <a:xfrm>
            <a:off x="457200" y="928670"/>
            <a:ext cx="8229600" cy="642942"/>
          </a:xfrm>
        </p:spPr>
        <p:txBody>
          <a:bodyPr/>
          <a:lstStyle>
            <a:lvl1pPr algn="l">
              <a:defRPr/>
            </a:lvl1pPr>
          </a:lstStyle>
          <a:p>
            <a:r>
              <a:rPr lang="en-US" noProof="0" smtClean="0"/>
              <a:t>Click to edit Master title style</a:t>
            </a:r>
            <a:endParaRPr lang="fr-FR" noProof="0"/>
          </a:p>
        </p:txBody>
      </p:sp>
      <p:sp>
        <p:nvSpPr>
          <p:cNvPr id="3" name="Content Placeholder 2"/>
          <p:cNvSpPr>
            <a:spLocks noGrp="1"/>
          </p:cNvSpPr>
          <p:nvPr>
            <p:ph idx="1"/>
          </p:nvPr>
        </p:nvSpPr>
        <p:spPr>
          <a:xfrm>
            <a:off x="457200" y="1857364"/>
            <a:ext cx="8229600" cy="4429156"/>
          </a:xfrm>
        </p:spPr>
        <p:txBody>
          <a:bodyPr/>
          <a:lstStyle>
            <a:lvl1pPr marL="266700" indent="-266700">
              <a:defRPr/>
            </a:lvl1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fr-FR" noProof="0"/>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dirty="0" smtClean="0">
                <a:solidFill>
                  <a:srgbClr val="898989"/>
                </a:solidFill>
              </a:defRPr>
            </a:lvl1pPr>
          </a:lstStyle>
          <a:p>
            <a:pPr>
              <a:defRPr/>
            </a:pPr>
            <a:r>
              <a:rPr lang="en-US" smtClean="0"/>
              <a:t>juin 2011</a:t>
            </a:r>
            <a:endParaRPr lang="fr-F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Wolfgang von Rüden, CERN</a:t>
            </a:r>
            <a:endParaRPr lang="fr-FR"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C102F5DF-3746-4951-9243-D4CE0B337A17}" type="slidenum">
              <a:rPr lang="fr-FR"/>
              <a:pPr>
                <a:defRPr/>
              </a:pPr>
              <a:t>‹#›</a:t>
            </a:fld>
            <a:endParaRPr lang="fr-F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slogan_sec.png"/>
          <p:cNvPicPr>
            <a:picLocks noChangeAspect="1"/>
          </p:cNvPicPr>
          <p:nvPr userDrawn="1"/>
        </p:nvPicPr>
        <p:blipFill>
          <a:blip r:embed="rId2"/>
          <a:srcRect/>
          <a:stretch>
            <a:fillRect/>
          </a:stretch>
        </p:blipFill>
        <p:spPr bwMode="auto">
          <a:xfrm>
            <a:off x="0" y="0"/>
            <a:ext cx="9144000" cy="2795588"/>
          </a:xfrm>
          <a:prstGeom prst="rect">
            <a:avLst/>
          </a:prstGeom>
          <a:noFill/>
          <a:ln w="9525">
            <a:noFill/>
            <a:miter lim="800000"/>
            <a:headEnd/>
            <a:tailEnd/>
          </a:ln>
        </p:spPr>
      </p:pic>
      <p:sp>
        <p:nvSpPr>
          <p:cNvPr id="5" name="Rectangle 4"/>
          <p:cNvSpPr>
            <a:spLocks noChangeArrowheads="1"/>
          </p:cNvSpPr>
          <p:nvPr/>
        </p:nvSpPr>
        <p:spPr bwMode="auto">
          <a:xfrm>
            <a:off x="1600200" y="0"/>
            <a:ext cx="7162800" cy="1143000"/>
          </a:xfrm>
          <a:prstGeom prst="rect">
            <a:avLst/>
          </a:prstGeom>
          <a:noFill/>
          <a:ln w="9525">
            <a:noFill/>
            <a:miter lim="800000"/>
            <a:headEnd/>
            <a:tailEnd/>
          </a:ln>
          <a:effectLst/>
        </p:spPr>
        <p:txBody>
          <a:bodyPr wrap="none" anchor="ctr"/>
          <a:lstStyle/>
          <a:p>
            <a:pPr>
              <a:buFont typeface="Times New Roman" pitchFamily="18" charset="0"/>
              <a:buNone/>
              <a:defRPr/>
            </a:pPr>
            <a:endParaRPr lang="en-US">
              <a:sym typeface="Wingdings 2" pitchFamily="18" charset="2"/>
            </a:endParaRPr>
          </a:p>
        </p:txBody>
      </p:sp>
      <p:sp>
        <p:nvSpPr>
          <p:cNvPr id="6" name="Rectangle 7"/>
          <p:cNvSpPr>
            <a:spLocks noChangeArrowheads="1"/>
          </p:cNvSpPr>
          <p:nvPr/>
        </p:nvSpPr>
        <p:spPr bwMode="gray">
          <a:xfrm>
            <a:off x="2895600" y="3694113"/>
            <a:ext cx="6248400" cy="1143000"/>
          </a:xfrm>
          <a:prstGeom prst="rect">
            <a:avLst/>
          </a:prstGeom>
          <a:solidFill>
            <a:srgbClr val="008080"/>
          </a:solidFill>
          <a:ln w="9525">
            <a:noFill/>
            <a:miter lim="800000"/>
            <a:headEnd/>
            <a:tailEnd/>
          </a:ln>
          <a:effectLst/>
        </p:spPr>
        <p:txBody>
          <a:bodyPr wrap="none" anchor="ctr"/>
          <a:lstStyle/>
          <a:p>
            <a:pPr>
              <a:buFont typeface="Times New Roman" pitchFamily="18" charset="0"/>
              <a:buNone/>
              <a:defRPr/>
            </a:pPr>
            <a:endParaRPr lang="en-US">
              <a:sym typeface="Wingdings 2" pitchFamily="18" charset="2"/>
            </a:endParaRPr>
          </a:p>
        </p:txBody>
      </p:sp>
      <p:sp>
        <p:nvSpPr>
          <p:cNvPr id="7" name="Rectangle 14"/>
          <p:cNvSpPr>
            <a:spLocks noChangeArrowheads="1"/>
          </p:cNvSpPr>
          <p:nvPr/>
        </p:nvSpPr>
        <p:spPr bwMode="auto">
          <a:xfrm>
            <a:off x="1600200" y="0"/>
            <a:ext cx="7162800" cy="1143000"/>
          </a:xfrm>
          <a:prstGeom prst="rect">
            <a:avLst/>
          </a:prstGeom>
          <a:noFill/>
          <a:ln w="9525">
            <a:noFill/>
            <a:miter lim="800000"/>
            <a:headEnd/>
            <a:tailEnd/>
          </a:ln>
          <a:effectLst/>
        </p:spPr>
        <p:txBody>
          <a:bodyPr wrap="none" anchor="ctr"/>
          <a:lstStyle/>
          <a:p>
            <a:pPr>
              <a:buFont typeface="Times New Roman" pitchFamily="18" charset="0"/>
              <a:buNone/>
              <a:defRPr/>
            </a:pPr>
            <a:endParaRPr lang="en-US">
              <a:sym typeface="Wingdings 2" pitchFamily="18" charset="2"/>
            </a:endParaRPr>
          </a:p>
        </p:txBody>
      </p:sp>
      <p:sp>
        <p:nvSpPr>
          <p:cNvPr id="8" name="Rectangle 7"/>
          <p:cNvSpPr>
            <a:spLocks noChangeArrowheads="1"/>
          </p:cNvSpPr>
          <p:nvPr/>
        </p:nvSpPr>
        <p:spPr bwMode="black">
          <a:xfrm>
            <a:off x="0" y="2787650"/>
            <a:ext cx="9144000" cy="71438"/>
          </a:xfrm>
          <a:prstGeom prst="rect">
            <a:avLst/>
          </a:prstGeom>
          <a:solidFill>
            <a:srgbClr val="008080"/>
          </a:solidFill>
          <a:ln w="9525">
            <a:noFill/>
            <a:miter lim="800000"/>
            <a:headEnd/>
            <a:tailEnd/>
          </a:ln>
          <a:effectLst/>
        </p:spPr>
        <p:txBody>
          <a:bodyPr wrap="none" anchor="ctr"/>
          <a:lstStyle/>
          <a:p>
            <a:pPr>
              <a:buFont typeface="Times New Roman" pitchFamily="18" charset="0"/>
              <a:buNone/>
              <a:defRPr/>
            </a:pPr>
            <a:endParaRPr lang="en-US">
              <a:sym typeface="Wingdings 2" pitchFamily="18" charset="2"/>
            </a:endParaRPr>
          </a:p>
        </p:txBody>
      </p:sp>
      <p:sp>
        <p:nvSpPr>
          <p:cNvPr id="922628" name="Rectangle 4"/>
          <p:cNvSpPr>
            <a:spLocks noGrp="1" noChangeArrowheads="1"/>
          </p:cNvSpPr>
          <p:nvPr>
            <p:ph type="subTitle" idx="1"/>
          </p:nvPr>
        </p:nvSpPr>
        <p:spPr bwMode="grayWhite">
          <a:xfrm>
            <a:off x="2895600" y="4854388"/>
            <a:ext cx="6248400" cy="2003612"/>
          </a:xfrm>
        </p:spPr>
        <p:txBody>
          <a:bodyPr/>
          <a:lstStyle>
            <a:lvl1pPr marL="0" indent="0">
              <a:defRPr sz="2000">
                <a:solidFill>
                  <a:srgbClr val="1C1C1C"/>
                </a:solidFill>
              </a:defRPr>
            </a:lvl1pPr>
          </a:lstStyle>
          <a:p>
            <a:r>
              <a:rPr lang="en-US" dirty="0"/>
              <a:t>Click to edit Master subtitle style</a:t>
            </a:r>
          </a:p>
        </p:txBody>
      </p:sp>
      <p:sp>
        <p:nvSpPr>
          <p:cNvPr id="922632" name="Rectangle 8"/>
          <p:cNvSpPr>
            <a:spLocks noGrp="1" noChangeArrowheads="1"/>
          </p:cNvSpPr>
          <p:nvPr>
            <p:ph type="ctrTitle"/>
          </p:nvPr>
        </p:nvSpPr>
        <p:spPr bwMode="ltGray">
          <a:xfrm>
            <a:off x="2971800" y="3769659"/>
            <a:ext cx="6172200" cy="990600"/>
          </a:xfrm>
          <a:prstGeom prst="rect">
            <a:avLst/>
          </a:prstGeom>
          <a:noFill/>
        </p:spPr>
        <p:txBody>
          <a:bodyPr/>
          <a:lstStyle>
            <a:lvl1pPr algn="just">
              <a:defRPr/>
            </a:lvl1pPr>
          </a:lstStyle>
          <a:p>
            <a:r>
              <a:rPr lang="en-US"/>
              <a:t>Click to edit Master title style</a:t>
            </a:r>
          </a:p>
        </p:txBody>
      </p:sp>
    </p:spTree>
  </p:cSld>
  <p:clrMapOvr>
    <a:masterClrMapping/>
  </p:clrMapOvr>
  <p:transition xmlns:p14="http://schemas.microsoft.com/office/powerpoint/2010/main">
    <p:cove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961" y="228600"/>
            <a:ext cx="6670623" cy="533400"/>
          </a:xfrm>
          <a:prstGeom prst="rect">
            <a:avLst/>
          </a:prstGeom>
          <a:solidFill>
            <a:schemeClr val="bg1">
              <a:alpha val="88000"/>
            </a:schemeClr>
          </a:solidFill>
        </p:spPr>
        <p:txBody>
          <a:bodyPr/>
          <a:lstStyle>
            <a:lvl1pPr algn="r">
              <a:defRPr>
                <a:solidFill>
                  <a:schemeClr val="tx2"/>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xmlns:p14="http://schemas.microsoft.com/office/powerpoint/2010/main">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90800" y="228600"/>
            <a:ext cx="6477000" cy="533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0" y="1371600"/>
            <a:ext cx="21336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0" y="1371600"/>
            <a:ext cx="21336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90800" y="228600"/>
            <a:ext cx="6477000" cy="533400"/>
          </a:xfrm>
          <a:prstGeom prst="rect">
            <a:avLst/>
          </a:prstGeom>
        </p:spPr>
        <p:txBody>
          <a:bodyPr/>
          <a:lstStyle/>
          <a:p>
            <a:r>
              <a:rPr lang="en-US" smtClean="0"/>
              <a:t>Click to edit Master title style</a:t>
            </a:r>
            <a:endParaRPr lang="en-US"/>
          </a:p>
        </p:txBody>
      </p:sp>
    </p:spTree>
  </p:cSld>
  <p:clrMapOvr>
    <a:masterClrMapping/>
  </p:clrMapOvr>
  <p:transition xmlns:p14="http://schemas.microsoft.com/office/powerpoint/2010/main">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Date Placeholder 4"/>
          <p:cNvSpPr>
            <a:spLocks noGrp="1"/>
          </p:cNvSpPr>
          <p:nvPr>
            <p:ph type="dt" sz="half" idx="10"/>
          </p:nvPr>
        </p:nvSpPr>
        <p:spPr/>
        <p:txBody>
          <a:bodyPr/>
          <a:lstStyle>
            <a:lvl1pPr>
              <a:defRPr/>
            </a:lvl1pPr>
          </a:lstStyle>
          <a:p>
            <a:pPr>
              <a:defRPr/>
            </a:pPr>
            <a:r>
              <a:rPr lang="en-US" smtClean="0"/>
              <a:t>juin 2011</a:t>
            </a:r>
            <a:endParaRPr lang="en-GB"/>
          </a:p>
        </p:txBody>
      </p:sp>
      <p:sp>
        <p:nvSpPr>
          <p:cNvPr id="6" name="Footer Placeholder 5"/>
          <p:cNvSpPr>
            <a:spLocks noGrp="1"/>
          </p:cNvSpPr>
          <p:nvPr>
            <p:ph type="ftr" sz="quarter" idx="11"/>
          </p:nvPr>
        </p:nvSpPr>
        <p:spPr/>
        <p:txBody>
          <a:bodyPr/>
          <a:lstStyle>
            <a:lvl1pPr>
              <a:defRPr/>
            </a:lvl1pPr>
          </a:lstStyle>
          <a:p>
            <a:pPr>
              <a:defRPr/>
            </a:pPr>
            <a:r>
              <a:rPr lang="en-US" smtClean="0"/>
              <a:t>Wolfgang von Rüden, CERN</a:t>
            </a:r>
            <a:endParaRPr lang="en-GB"/>
          </a:p>
        </p:txBody>
      </p:sp>
      <p:sp>
        <p:nvSpPr>
          <p:cNvPr id="7" name="Slide Number Placeholder 6"/>
          <p:cNvSpPr>
            <a:spLocks noGrp="1"/>
          </p:cNvSpPr>
          <p:nvPr>
            <p:ph type="sldNum" sz="quarter" idx="12"/>
          </p:nvPr>
        </p:nvSpPr>
        <p:spPr/>
        <p:txBody>
          <a:bodyPr/>
          <a:lstStyle>
            <a:lvl1pPr>
              <a:defRPr/>
            </a:lvl1pPr>
          </a:lstStyle>
          <a:p>
            <a:pPr>
              <a:defRPr/>
            </a:pPr>
            <a:fld id="{19F1D423-633C-448A-873C-AC944E169BCB}" type="slidenum">
              <a:rPr lang="en-GB"/>
              <a:pPr>
                <a:defRPr/>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xmlns:p14="http://schemas.microsoft.com/office/powerpoint/2010/main">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Wingdings 2" pitchFamily="18" charset="2"/>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xmlns:p14="http://schemas.microsoft.com/office/powerpoint/2010/main">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90800" y="228600"/>
            <a:ext cx="6477000" cy="5334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48550" y="228600"/>
            <a:ext cx="1619250" cy="64770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90800" y="228600"/>
            <a:ext cx="470535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cov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590800" y="228600"/>
            <a:ext cx="6477000" cy="533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0" y="1371600"/>
            <a:ext cx="2133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0" y="1371600"/>
            <a:ext cx="2133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cov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590800" y="228600"/>
            <a:ext cx="6477000" cy="5334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0" y="1371600"/>
            <a:ext cx="21336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0" y="1371600"/>
            <a:ext cx="21336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0" y="4114800"/>
            <a:ext cx="21336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858000" y="4114800"/>
            <a:ext cx="21336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dirty="0" smtClean="0">
                <a:solidFill>
                  <a:srgbClr val="898989"/>
                </a:solidFill>
              </a:defRPr>
            </a:lvl1pPr>
          </a:lstStyle>
          <a:p>
            <a:pPr>
              <a:defRPr/>
            </a:pPr>
            <a:r>
              <a:rPr lang="en-US" smtClean="0"/>
              <a:t>juin 2011</a:t>
            </a:r>
            <a:endParaRPr lang="en-GB"/>
          </a:p>
        </p:txBody>
      </p:sp>
      <p:sp>
        <p:nvSpPr>
          <p:cNvPr id="3" name="Footer Placeholder 2"/>
          <p:cNvSpPr>
            <a:spLocks noGrp="1"/>
          </p:cNvSpPr>
          <p:nvPr>
            <p:ph type="ftr" sz="quarter" idx="11"/>
          </p:nvPr>
        </p:nvSpPr>
        <p:spPr/>
        <p:txBody>
          <a:bodyPr/>
          <a:lstStyle>
            <a:lvl1pPr>
              <a:defRPr/>
            </a:lvl1pPr>
          </a:lstStyle>
          <a:p>
            <a:pPr>
              <a:defRPr/>
            </a:pPr>
            <a:r>
              <a:rPr lang="en-US" smtClean="0">
                <a:solidFill>
                  <a:prstClr val="black">
                    <a:tint val="75000"/>
                  </a:prstClr>
                </a:solidFill>
              </a:rPr>
              <a:t>Wolfgang von Rüden, CERN</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FD4A0020-93CA-4BEA-8D96-FCE1E3931E4E}" type="slidenum">
              <a:rPr lang="en-GB"/>
              <a:pPr>
                <a:defRPr/>
              </a:pPr>
              <a:t>‹#›</a:t>
            </a:fld>
            <a:endParaRPr lang="en-GB"/>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Date Placeholder 2"/>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dirty="0" smtClean="0">
                <a:solidFill>
                  <a:srgbClr val="898989"/>
                </a:solidFill>
              </a:defRPr>
            </a:lvl1pPr>
          </a:lstStyle>
          <a:p>
            <a:pPr>
              <a:defRPr/>
            </a:pPr>
            <a:r>
              <a:rPr lang="en-US" smtClean="0"/>
              <a:t>juin 2011</a:t>
            </a:r>
            <a:endParaRPr lang="en-GB"/>
          </a:p>
        </p:txBody>
      </p:sp>
      <p:sp>
        <p:nvSpPr>
          <p:cNvPr id="4" name="Footer Placeholder 3"/>
          <p:cNvSpPr>
            <a:spLocks noGrp="1"/>
          </p:cNvSpPr>
          <p:nvPr>
            <p:ph type="ftr" sz="quarter" idx="11"/>
          </p:nvPr>
        </p:nvSpPr>
        <p:spPr/>
        <p:txBody>
          <a:bodyPr/>
          <a:lstStyle>
            <a:lvl1pPr>
              <a:defRPr/>
            </a:lvl1pPr>
          </a:lstStyle>
          <a:p>
            <a:pPr>
              <a:defRPr/>
            </a:pPr>
            <a:r>
              <a:rPr lang="en-US" smtClean="0">
                <a:solidFill>
                  <a:prstClr val="black">
                    <a:tint val="75000"/>
                  </a:prstClr>
                </a:solidFill>
              </a:rPr>
              <a:t>Wolfgang von Rüden, CERN</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9A0926FF-1421-463B-9348-245BC621DF0F}" type="slidenum">
              <a:rPr lang="en-GB"/>
              <a:pPr>
                <a:defRPr/>
              </a:pPr>
              <a:t>‹#›</a:t>
            </a:fld>
            <a:endParaRPr lang="en-GB"/>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4" name="Picture 7" descr="banner-bleu"/>
          <p:cNvPicPr>
            <a:picLocks noChangeAspect="1" noChangeArrowheads="1"/>
          </p:cNvPicPr>
          <p:nvPr userDrawn="1"/>
        </p:nvPicPr>
        <p:blipFill>
          <a:blip r:embed="rId2"/>
          <a:srcRect/>
          <a:stretch>
            <a:fillRect/>
          </a:stretch>
        </p:blipFill>
        <p:spPr bwMode="auto">
          <a:xfrm>
            <a:off x="0" y="0"/>
            <a:ext cx="9144000" cy="866775"/>
          </a:xfrm>
          <a:prstGeom prst="rect">
            <a:avLst/>
          </a:prstGeom>
          <a:noFill/>
          <a:ln w="9525">
            <a:noFill/>
            <a:miter lim="800000"/>
            <a:headEnd/>
            <a:tailEnd/>
          </a:ln>
        </p:spPr>
      </p:pic>
      <p:sp>
        <p:nvSpPr>
          <p:cNvPr id="2" name="Title 1"/>
          <p:cNvSpPr>
            <a:spLocks noGrp="1"/>
          </p:cNvSpPr>
          <p:nvPr>
            <p:ph type="title"/>
          </p:nvPr>
        </p:nvSpPr>
        <p:spPr>
          <a:xfrm>
            <a:off x="457200" y="928670"/>
            <a:ext cx="8229600" cy="642942"/>
          </a:xfrm>
        </p:spPr>
        <p:txBody>
          <a:bodyPr/>
          <a:lstStyle>
            <a:lvl1pPr algn="l">
              <a:defRPr/>
            </a:lvl1pPr>
          </a:lstStyle>
          <a:p>
            <a:r>
              <a:rPr lang="fr-FR" noProof="0" smtClean="0"/>
              <a:t>Click to edit Master title style</a:t>
            </a:r>
            <a:endParaRPr lang="fr-FR" noProof="0"/>
          </a:p>
        </p:txBody>
      </p:sp>
      <p:sp>
        <p:nvSpPr>
          <p:cNvPr id="3" name="Content Placeholder 2"/>
          <p:cNvSpPr>
            <a:spLocks noGrp="1"/>
          </p:cNvSpPr>
          <p:nvPr>
            <p:ph idx="1"/>
          </p:nvPr>
        </p:nvSpPr>
        <p:spPr>
          <a:xfrm>
            <a:off x="457200" y="1857364"/>
            <a:ext cx="8229600" cy="4429156"/>
          </a:xfrm>
        </p:spPr>
        <p:txBody>
          <a:bodyPr/>
          <a:lstStyle>
            <a:lvl1pPr marL="266700" indent="-266700">
              <a:defRPr/>
            </a:lvl1pPr>
          </a:lstStyle>
          <a:p>
            <a:pPr lvl="0"/>
            <a:r>
              <a:rPr lang="fr-FR" noProof="0" smtClean="0"/>
              <a:t>Click to edit Master text styles</a:t>
            </a:r>
          </a:p>
          <a:p>
            <a:pPr lvl="1"/>
            <a:r>
              <a:rPr lang="fr-FR" noProof="0" smtClean="0"/>
              <a:t>Second level</a:t>
            </a:r>
          </a:p>
          <a:p>
            <a:pPr lvl="2"/>
            <a:r>
              <a:rPr lang="fr-FR" noProof="0" smtClean="0"/>
              <a:t>Third level</a:t>
            </a:r>
          </a:p>
          <a:p>
            <a:pPr lvl="3"/>
            <a:r>
              <a:rPr lang="fr-FR" noProof="0" smtClean="0"/>
              <a:t>Fourth level</a:t>
            </a:r>
          </a:p>
          <a:p>
            <a:pPr lvl="4"/>
            <a:r>
              <a:rPr lang="fr-FR" noProof="0" smtClean="0"/>
              <a:t>Fifth level</a:t>
            </a:r>
            <a:endParaRPr lang="fr-FR" noProof="0"/>
          </a:p>
        </p:txBody>
      </p:sp>
      <p:sp>
        <p:nvSpPr>
          <p:cNvPr id="5" name="Date Placeholder 3"/>
          <p:cNvSpPr>
            <a:spLocks noGrp="1"/>
          </p:cNvSpPr>
          <p:nvPr>
            <p:ph type="dt" sz="half" idx="10"/>
          </p:nvPr>
        </p:nvSpPr>
        <p:spPr/>
        <p:txBody>
          <a:bodyPr/>
          <a:lstStyle>
            <a:lvl1pPr>
              <a:defRPr/>
            </a:lvl1pPr>
          </a:lstStyle>
          <a:p>
            <a:pPr>
              <a:defRPr/>
            </a:pPr>
            <a:r>
              <a:rPr lang="en-US" smtClean="0"/>
              <a:t>juin 2011</a:t>
            </a:r>
            <a:endParaRPr lang="fr-FR"/>
          </a:p>
        </p:txBody>
      </p:sp>
      <p:sp>
        <p:nvSpPr>
          <p:cNvPr id="6" name="Footer Placeholder 4"/>
          <p:cNvSpPr>
            <a:spLocks noGrp="1"/>
          </p:cNvSpPr>
          <p:nvPr>
            <p:ph type="ftr" sz="quarter" idx="11"/>
          </p:nvPr>
        </p:nvSpPr>
        <p:spPr/>
        <p:txBody>
          <a:bodyPr/>
          <a:lstStyle>
            <a:lvl1pPr>
              <a:defRPr/>
            </a:lvl1pPr>
          </a:lstStyle>
          <a:p>
            <a:pPr>
              <a:defRPr/>
            </a:pPr>
            <a:r>
              <a:rPr lang="en-US" smtClean="0"/>
              <a:t>Wolfgang von Rüden, CERN</a:t>
            </a:r>
            <a:endParaRPr lang="fr-FR"/>
          </a:p>
        </p:txBody>
      </p:sp>
      <p:sp>
        <p:nvSpPr>
          <p:cNvPr id="7" name="Slide Number Placeholder 5"/>
          <p:cNvSpPr>
            <a:spLocks noGrp="1"/>
          </p:cNvSpPr>
          <p:nvPr>
            <p:ph type="sldNum" sz="quarter" idx="12"/>
          </p:nvPr>
        </p:nvSpPr>
        <p:spPr/>
        <p:txBody>
          <a:bodyPr/>
          <a:lstStyle>
            <a:lvl1pPr>
              <a:defRPr/>
            </a:lvl1pPr>
          </a:lstStyle>
          <a:p>
            <a:pPr>
              <a:defRPr/>
            </a:pPr>
            <a:fld id="{0218AF85-6996-40A3-9FE5-C61145ABA369}" type="slidenum">
              <a:rPr lang="fr-FR"/>
              <a:pPr>
                <a:defRPr/>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smtClean="0"/>
              <a:t>Click to edit Master title style</a:t>
            </a:r>
            <a:endParaRPr lang="en-GB" noProof="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7" name="Date Placeholder 6"/>
          <p:cNvSpPr>
            <a:spLocks noGrp="1"/>
          </p:cNvSpPr>
          <p:nvPr>
            <p:ph type="dt" sz="half" idx="10"/>
          </p:nvPr>
        </p:nvSpPr>
        <p:spPr/>
        <p:txBody>
          <a:bodyPr/>
          <a:lstStyle>
            <a:lvl1pPr>
              <a:defRPr/>
            </a:lvl1pPr>
          </a:lstStyle>
          <a:p>
            <a:pPr>
              <a:defRPr/>
            </a:pPr>
            <a:r>
              <a:rPr lang="en-US" smtClean="0"/>
              <a:t>juin 2011</a:t>
            </a:r>
            <a:endParaRPr lang="en-GB"/>
          </a:p>
        </p:txBody>
      </p:sp>
      <p:sp>
        <p:nvSpPr>
          <p:cNvPr id="8" name="Footer Placeholder 7"/>
          <p:cNvSpPr>
            <a:spLocks noGrp="1"/>
          </p:cNvSpPr>
          <p:nvPr>
            <p:ph type="ftr" sz="quarter" idx="11"/>
          </p:nvPr>
        </p:nvSpPr>
        <p:spPr/>
        <p:txBody>
          <a:bodyPr/>
          <a:lstStyle>
            <a:lvl1pPr>
              <a:defRPr/>
            </a:lvl1pPr>
          </a:lstStyle>
          <a:p>
            <a:pPr>
              <a:defRPr/>
            </a:pPr>
            <a:r>
              <a:rPr lang="en-US" smtClean="0"/>
              <a:t>Wolfgang von Rüden, CERN</a:t>
            </a:r>
            <a:endParaRPr lang="en-GB"/>
          </a:p>
        </p:txBody>
      </p:sp>
      <p:sp>
        <p:nvSpPr>
          <p:cNvPr id="9" name="Slide Number Placeholder 8"/>
          <p:cNvSpPr>
            <a:spLocks noGrp="1"/>
          </p:cNvSpPr>
          <p:nvPr>
            <p:ph type="sldNum" sz="quarter" idx="12"/>
          </p:nvPr>
        </p:nvSpPr>
        <p:spPr/>
        <p:txBody>
          <a:bodyPr/>
          <a:lstStyle>
            <a:lvl1pPr>
              <a:defRPr/>
            </a:lvl1pPr>
          </a:lstStyle>
          <a:p>
            <a:pPr>
              <a:defRPr/>
            </a:pPr>
            <a:fld id="{730A9243-0AB7-4A33-BA6A-1956769D8D39}" type="slidenum">
              <a:rPr lang="en-GB"/>
              <a:pPr>
                <a:defRPr/>
              </a:pPr>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Blue-banner"/>
          <p:cNvPicPr>
            <a:picLocks noChangeAspect="1" noChangeArrowheads="1"/>
          </p:cNvPicPr>
          <p:nvPr userDrawn="1"/>
        </p:nvPicPr>
        <p:blipFill>
          <a:blip r:embed="rId2" cstate="print"/>
          <a:srcRect/>
          <a:stretch>
            <a:fillRect/>
          </a:stretch>
        </p:blipFill>
        <p:spPr bwMode="auto">
          <a:xfrm>
            <a:off x="-1588" y="0"/>
            <a:ext cx="9145588" cy="1927225"/>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lvl1pPr>
              <a:defRPr>
                <a:solidFill>
                  <a:schemeClr val="accent1">
                    <a:lumMod val="75000"/>
                  </a:schemeClr>
                </a:solidFill>
              </a:defRPr>
            </a:lvl1pPr>
          </a:lstStyle>
          <a:p>
            <a:r>
              <a:rPr lang="en-US" noProof="0"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GB" noProof="0" dirty="0"/>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002060"/>
                </a:solidFill>
              </a:defRPr>
            </a:lvl1pPr>
          </a:lstStyle>
          <a:p>
            <a:r>
              <a:rPr lang="en-US" smtClean="0">
                <a:latin typeface="Calibri"/>
              </a:rPr>
              <a:t>juin 2011</a:t>
            </a:r>
            <a:endParaRPr lang="fr-FR">
              <a:latin typeface="Calibri"/>
            </a:endParaRPr>
          </a:p>
        </p:txBody>
      </p:sp>
      <p:sp>
        <p:nvSpPr>
          <p:cNvPr id="6" name="Footer Placeholder 4"/>
          <p:cNvSpPr>
            <a:spLocks noGrp="1"/>
          </p:cNvSpPr>
          <p:nvPr>
            <p:ph type="ftr" sz="quarter" idx="11"/>
          </p:nvPr>
        </p:nvSpPr>
        <p:spPr/>
        <p:txBody>
          <a:bodyPr/>
          <a:lstStyle>
            <a:lvl1pPr>
              <a:defRPr>
                <a:solidFill>
                  <a:srgbClr val="002060"/>
                </a:solidFill>
              </a:defRPr>
            </a:lvl1pPr>
          </a:lstStyle>
          <a:p>
            <a:pPr>
              <a:defRPr/>
            </a:pPr>
            <a:r>
              <a:rPr lang="en-US" smtClean="0">
                <a:latin typeface="Calibri"/>
              </a:rPr>
              <a:t>Wolfgang von Rüden, CERN</a:t>
            </a:r>
            <a:endParaRPr lang="en-GB">
              <a:latin typeface="Calibri"/>
            </a:endParaRPr>
          </a:p>
        </p:txBody>
      </p:sp>
      <p:sp>
        <p:nvSpPr>
          <p:cNvPr id="7" name="Slide Number Placeholder 5"/>
          <p:cNvSpPr>
            <a:spLocks noGrp="1"/>
          </p:cNvSpPr>
          <p:nvPr>
            <p:ph type="sldNum" sz="quarter" idx="12"/>
          </p:nvPr>
        </p:nvSpPr>
        <p:spPr/>
        <p:txBody>
          <a:bodyPr/>
          <a:lstStyle>
            <a:lvl1pPr>
              <a:defRPr>
                <a:solidFill>
                  <a:srgbClr val="002060"/>
                </a:solidFill>
              </a:defRPr>
            </a:lvl1pPr>
          </a:lstStyle>
          <a:p>
            <a:fld id="{38466C59-BC83-4B35-8AC0-908BDD4D1363}" type="slidenum">
              <a:rPr lang="en-GB"/>
              <a:pPr/>
              <a:t>‹#›</a:t>
            </a:fld>
            <a:endParaRPr lang="en-GB"/>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7" descr="banner-bleu"/>
          <p:cNvPicPr>
            <a:picLocks noChangeAspect="1" noChangeArrowheads="1"/>
          </p:cNvPicPr>
          <p:nvPr userDrawn="1"/>
        </p:nvPicPr>
        <p:blipFill>
          <a:blip r:embed="rId2" cstate="print"/>
          <a:srcRect/>
          <a:stretch>
            <a:fillRect/>
          </a:stretch>
        </p:blipFill>
        <p:spPr bwMode="auto">
          <a:xfrm>
            <a:off x="0" y="0"/>
            <a:ext cx="9144000" cy="866775"/>
          </a:xfrm>
          <a:prstGeom prst="rect">
            <a:avLst/>
          </a:prstGeom>
          <a:noFill/>
          <a:ln w="9525">
            <a:noFill/>
            <a:miter lim="800000"/>
            <a:headEnd/>
            <a:tailEnd/>
          </a:ln>
        </p:spPr>
      </p:pic>
      <p:sp>
        <p:nvSpPr>
          <p:cNvPr id="2" name="Title 1"/>
          <p:cNvSpPr>
            <a:spLocks noGrp="1"/>
          </p:cNvSpPr>
          <p:nvPr>
            <p:ph type="title"/>
          </p:nvPr>
        </p:nvSpPr>
        <p:spPr>
          <a:xfrm>
            <a:off x="457200" y="928670"/>
            <a:ext cx="8229600" cy="642942"/>
          </a:xfrm>
        </p:spPr>
        <p:txBody>
          <a:bodyPr/>
          <a:lstStyle>
            <a:lvl1pPr algn="l">
              <a:defRPr/>
            </a:lvl1pPr>
          </a:lstStyle>
          <a:p>
            <a:r>
              <a:rPr lang="fr-FR" noProof="0" smtClean="0"/>
              <a:t>Click to edit Master title style</a:t>
            </a:r>
            <a:endParaRPr lang="fr-FR" noProof="0"/>
          </a:p>
        </p:txBody>
      </p:sp>
      <p:sp>
        <p:nvSpPr>
          <p:cNvPr id="3" name="Content Placeholder 2"/>
          <p:cNvSpPr>
            <a:spLocks noGrp="1"/>
          </p:cNvSpPr>
          <p:nvPr>
            <p:ph idx="1"/>
          </p:nvPr>
        </p:nvSpPr>
        <p:spPr>
          <a:xfrm>
            <a:off x="457200" y="1857364"/>
            <a:ext cx="8229600" cy="4429156"/>
          </a:xfrm>
        </p:spPr>
        <p:txBody>
          <a:bodyPr/>
          <a:lstStyle>
            <a:lvl1pPr marL="266700" indent="-266700">
              <a:defRPr/>
            </a:lvl1pPr>
          </a:lstStyle>
          <a:p>
            <a:pPr lvl="0"/>
            <a:r>
              <a:rPr lang="fr-FR" noProof="0" smtClean="0"/>
              <a:t>Click to edit Master text styles</a:t>
            </a:r>
          </a:p>
          <a:p>
            <a:pPr lvl="1"/>
            <a:r>
              <a:rPr lang="fr-FR" noProof="0" smtClean="0"/>
              <a:t>Second level</a:t>
            </a:r>
          </a:p>
          <a:p>
            <a:pPr lvl="2"/>
            <a:r>
              <a:rPr lang="fr-FR" noProof="0" smtClean="0"/>
              <a:t>Third level</a:t>
            </a:r>
          </a:p>
          <a:p>
            <a:pPr lvl="3"/>
            <a:r>
              <a:rPr lang="fr-FR" noProof="0" smtClean="0"/>
              <a:t>Fourth level</a:t>
            </a:r>
          </a:p>
          <a:p>
            <a:pPr lvl="4"/>
            <a:r>
              <a:rPr lang="fr-FR" noProof="0" smtClean="0"/>
              <a:t>Fifth level</a:t>
            </a:r>
            <a:endParaRPr lang="fr-FR" noProof="0"/>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latin typeface="Calibri"/>
              </a:rPr>
              <a:t>juin 2011</a:t>
            </a:r>
            <a:endParaRPr lang="fr-FR">
              <a:latin typeface="Calibri"/>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latin typeface="Calibri"/>
              </a:rPr>
              <a:t>Wolfgang von Rüden, CERN</a:t>
            </a:r>
            <a:endParaRPr lang="fr-FR">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8545B538-E552-4E3B-9057-5699D33579E3}" type="slidenum">
              <a:rPr lang="fr-FR"/>
              <a:pPr/>
              <a:t>‹#›</a:t>
            </a:fld>
            <a:endParaRPr lang="fr-F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latin typeface="Calibri"/>
              </a:rPr>
              <a:t>juin 2011</a:t>
            </a:r>
            <a:endParaRPr lang="en-GB">
              <a:latin typeface="Calibri"/>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latin typeface="Calibri"/>
              </a:rPr>
              <a:t>Wolfgang von Rüden, CERN</a:t>
            </a:r>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74FAB682-989B-40C3-B3E8-7763450FCA8F}" type="slidenum">
              <a:rPr lang="en-GB"/>
              <a:pPr/>
              <a:t>‹#›</a:t>
            </a:fld>
            <a:endParaRPr lang="en-GB"/>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Date Placeholder 4"/>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latin typeface="Calibri"/>
              </a:rPr>
              <a:t>juin 2011</a:t>
            </a:r>
            <a:endParaRPr lang="en-GB">
              <a:latin typeface="Calibri"/>
            </a:endParaRPr>
          </a:p>
        </p:txBody>
      </p:sp>
      <p:sp>
        <p:nvSpPr>
          <p:cNvPr id="6" name="Footer Placeholder 5"/>
          <p:cNvSpPr>
            <a:spLocks noGrp="1"/>
          </p:cNvSpPr>
          <p:nvPr>
            <p:ph type="ftr" sz="quarter" idx="11"/>
          </p:nvPr>
        </p:nvSpPr>
        <p:spPr/>
        <p:txBody>
          <a:bodyPr/>
          <a:lstStyle>
            <a:lvl1pPr>
              <a:defRPr/>
            </a:lvl1pPr>
          </a:lstStyle>
          <a:p>
            <a:pPr>
              <a:defRPr/>
            </a:pPr>
            <a:r>
              <a:rPr lang="en-US" smtClean="0">
                <a:solidFill>
                  <a:prstClr val="black">
                    <a:tint val="75000"/>
                  </a:prstClr>
                </a:solidFill>
                <a:latin typeface="Calibri"/>
              </a:rPr>
              <a:t>Wolfgang von Rüden, CERN</a:t>
            </a:r>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lvl1pPr>
              <a:defRPr/>
            </a:lvl1pPr>
          </a:lstStyle>
          <a:p>
            <a:fld id="{BF047F80-5352-4CC9-875C-35DBFD1FB724}" type="slidenum">
              <a:rPr lang="en-GB"/>
              <a:pPr/>
              <a:t>‹#›</a:t>
            </a:fld>
            <a:endParaRPr lang="en-GB"/>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smtClean="0"/>
              <a:t>Click to edit Master title style</a:t>
            </a:r>
            <a:endParaRPr lang="en-GB" noProof="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7" name="Date Placeholder 6"/>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latin typeface="Calibri"/>
              </a:rPr>
              <a:t>juin 2011</a:t>
            </a:r>
            <a:endParaRPr lang="en-GB">
              <a:latin typeface="Calibri"/>
            </a:endParaRPr>
          </a:p>
        </p:txBody>
      </p:sp>
      <p:sp>
        <p:nvSpPr>
          <p:cNvPr id="8" name="Footer Placeholder 7"/>
          <p:cNvSpPr>
            <a:spLocks noGrp="1"/>
          </p:cNvSpPr>
          <p:nvPr>
            <p:ph type="ftr" sz="quarter" idx="11"/>
          </p:nvPr>
        </p:nvSpPr>
        <p:spPr/>
        <p:txBody>
          <a:bodyPr/>
          <a:lstStyle>
            <a:lvl1pPr>
              <a:defRPr/>
            </a:lvl1pPr>
          </a:lstStyle>
          <a:p>
            <a:pPr>
              <a:defRPr/>
            </a:pPr>
            <a:r>
              <a:rPr lang="en-US" smtClean="0">
                <a:solidFill>
                  <a:prstClr val="black">
                    <a:tint val="75000"/>
                  </a:prstClr>
                </a:solidFill>
                <a:latin typeface="Calibri"/>
              </a:rPr>
              <a:t>Wolfgang von Rüden, CERN</a:t>
            </a:r>
            <a:endParaRPr lang="en-GB">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lvl1pPr>
              <a:defRPr/>
            </a:lvl1pPr>
          </a:lstStyle>
          <a:p>
            <a:fld id="{2C220628-7FA6-4B53-AC27-7D944373B227}" type="slidenum">
              <a:rPr lang="en-GB"/>
              <a:pPr/>
              <a:t>‹#›</a:t>
            </a:fld>
            <a:endParaRPr lang="en-GB"/>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Date Placeholder 2"/>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latin typeface="Calibri"/>
              </a:rPr>
              <a:t>juin 2011</a:t>
            </a:r>
            <a:endParaRPr lang="en-GB">
              <a:latin typeface="Calibri"/>
            </a:endParaRPr>
          </a:p>
        </p:txBody>
      </p:sp>
      <p:sp>
        <p:nvSpPr>
          <p:cNvPr id="4" name="Footer Placeholder 3"/>
          <p:cNvSpPr>
            <a:spLocks noGrp="1"/>
          </p:cNvSpPr>
          <p:nvPr>
            <p:ph type="ftr" sz="quarter" idx="11"/>
          </p:nvPr>
        </p:nvSpPr>
        <p:spPr/>
        <p:txBody>
          <a:bodyPr/>
          <a:lstStyle>
            <a:lvl1pPr>
              <a:defRPr/>
            </a:lvl1pPr>
          </a:lstStyle>
          <a:p>
            <a:pPr>
              <a:defRPr/>
            </a:pPr>
            <a:r>
              <a:rPr lang="en-US" smtClean="0">
                <a:solidFill>
                  <a:prstClr val="black">
                    <a:tint val="75000"/>
                  </a:prstClr>
                </a:solidFill>
                <a:latin typeface="Calibri"/>
              </a:rPr>
              <a:t>Wolfgang von Rüden, CERN</a:t>
            </a:r>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lvl1pPr>
              <a:defRPr/>
            </a:lvl1pPr>
          </a:lstStyle>
          <a:p>
            <a:fld id="{B653FD50-4641-4705-A70E-EC5981110B96}" type="slidenum">
              <a:rPr lang="en-GB"/>
              <a:pPr/>
              <a:t>‹#›</a:t>
            </a:fld>
            <a:endParaRPr lang="en-GB"/>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latin typeface="Calibri"/>
              </a:rPr>
              <a:t>juin 2011</a:t>
            </a:r>
            <a:endParaRPr lang="en-GB">
              <a:latin typeface="Calibri"/>
            </a:endParaRPr>
          </a:p>
        </p:txBody>
      </p:sp>
      <p:sp>
        <p:nvSpPr>
          <p:cNvPr id="3" name="Footer Placeholder 2"/>
          <p:cNvSpPr>
            <a:spLocks noGrp="1"/>
          </p:cNvSpPr>
          <p:nvPr>
            <p:ph type="ftr" sz="quarter" idx="11"/>
          </p:nvPr>
        </p:nvSpPr>
        <p:spPr/>
        <p:txBody>
          <a:bodyPr/>
          <a:lstStyle>
            <a:lvl1pPr>
              <a:defRPr/>
            </a:lvl1pPr>
          </a:lstStyle>
          <a:p>
            <a:pPr>
              <a:defRPr/>
            </a:pPr>
            <a:r>
              <a:rPr lang="en-US" smtClean="0">
                <a:solidFill>
                  <a:prstClr val="black">
                    <a:tint val="75000"/>
                  </a:prstClr>
                </a:solidFill>
                <a:latin typeface="Calibri"/>
              </a:rPr>
              <a:t>Wolfgang von Rüden, CERN</a:t>
            </a:r>
            <a:endParaRPr lang="en-GB">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lvl1pPr>
              <a:defRPr/>
            </a:lvl1pPr>
          </a:lstStyle>
          <a:p>
            <a:fld id="{7EF6D57C-06D8-4FAB-8F18-13CE3755B614}" type="slidenum">
              <a:rPr lang="en-GB"/>
              <a:pPr/>
              <a:t>‹#›</a:t>
            </a:fld>
            <a:endParaRPr lang="en-GB"/>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28670"/>
            <a:ext cx="3008313" cy="928694"/>
          </a:xfrm>
        </p:spPr>
        <p:txBody>
          <a:bodyPr anchor="b"/>
          <a:lstStyle>
            <a:lvl1pPr algn="l">
              <a:defRPr sz="2000" b="1"/>
            </a:lvl1pPr>
          </a:lstStyle>
          <a:p>
            <a:r>
              <a:rPr lang="en-US" noProof="0" dirty="0" smtClean="0"/>
              <a:t>Click to edit Master title style</a:t>
            </a:r>
            <a:endParaRPr lang="en-GB" noProof="0" dirty="0"/>
          </a:p>
        </p:txBody>
      </p:sp>
      <p:sp>
        <p:nvSpPr>
          <p:cNvPr id="3" name="Content Placeholder 2"/>
          <p:cNvSpPr>
            <a:spLocks noGrp="1"/>
          </p:cNvSpPr>
          <p:nvPr>
            <p:ph idx="1"/>
          </p:nvPr>
        </p:nvSpPr>
        <p:spPr>
          <a:xfrm>
            <a:off x="3575050" y="928670"/>
            <a:ext cx="5111750" cy="519749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a:p>
        </p:txBody>
      </p:sp>
      <p:sp>
        <p:nvSpPr>
          <p:cNvPr id="4" name="Text Placeholder 3"/>
          <p:cNvSpPr>
            <a:spLocks noGrp="1"/>
          </p:cNvSpPr>
          <p:nvPr>
            <p:ph type="body" sz="half" idx="2"/>
          </p:nvPr>
        </p:nvSpPr>
        <p:spPr>
          <a:xfrm>
            <a:off x="457200" y="1857364"/>
            <a:ext cx="3008313" cy="42687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dirty="0" smtClean="0"/>
              <a:t>Click to edit Master text styles</a:t>
            </a:r>
          </a:p>
        </p:txBody>
      </p:sp>
      <p:sp>
        <p:nvSpPr>
          <p:cNvPr id="5" name="Date Placeholder 4"/>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latin typeface="Calibri"/>
              </a:rPr>
              <a:t>juin 2011</a:t>
            </a:r>
            <a:endParaRPr lang="en-GB">
              <a:latin typeface="Calibri"/>
            </a:endParaRPr>
          </a:p>
        </p:txBody>
      </p:sp>
      <p:sp>
        <p:nvSpPr>
          <p:cNvPr id="6" name="Footer Placeholder 5"/>
          <p:cNvSpPr>
            <a:spLocks noGrp="1"/>
          </p:cNvSpPr>
          <p:nvPr>
            <p:ph type="ftr" sz="quarter" idx="11"/>
          </p:nvPr>
        </p:nvSpPr>
        <p:spPr/>
        <p:txBody>
          <a:bodyPr/>
          <a:lstStyle>
            <a:lvl1pPr>
              <a:defRPr/>
            </a:lvl1pPr>
          </a:lstStyle>
          <a:p>
            <a:pPr>
              <a:defRPr/>
            </a:pPr>
            <a:r>
              <a:rPr lang="en-US" smtClean="0">
                <a:solidFill>
                  <a:prstClr val="black">
                    <a:tint val="75000"/>
                  </a:prstClr>
                </a:solidFill>
                <a:latin typeface="Calibri"/>
              </a:rPr>
              <a:t>Wolfgang von Rüden, CERN</a:t>
            </a:r>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lvl1pPr>
              <a:defRPr/>
            </a:lvl1pPr>
          </a:lstStyle>
          <a:p>
            <a:fld id="{F921B3C3-05C4-4469-B775-AF466C662DB4}" type="slidenum">
              <a:rPr lang="en-GB"/>
              <a:pPr/>
              <a:t>‹#›</a:t>
            </a:fld>
            <a:endParaRPr lang="en-GB"/>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792288" y="1000107"/>
            <a:ext cx="5486400" cy="37274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Date Placeholder 4"/>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latin typeface="Calibri"/>
              </a:rPr>
              <a:t>juin 2011</a:t>
            </a:r>
            <a:endParaRPr lang="en-GB">
              <a:latin typeface="Calibri"/>
            </a:endParaRPr>
          </a:p>
        </p:txBody>
      </p:sp>
      <p:sp>
        <p:nvSpPr>
          <p:cNvPr id="6" name="Footer Placeholder 5"/>
          <p:cNvSpPr>
            <a:spLocks noGrp="1"/>
          </p:cNvSpPr>
          <p:nvPr>
            <p:ph type="ftr" sz="quarter" idx="11"/>
          </p:nvPr>
        </p:nvSpPr>
        <p:spPr/>
        <p:txBody>
          <a:bodyPr/>
          <a:lstStyle>
            <a:lvl1pPr>
              <a:defRPr/>
            </a:lvl1pPr>
          </a:lstStyle>
          <a:p>
            <a:pPr>
              <a:defRPr/>
            </a:pPr>
            <a:r>
              <a:rPr lang="en-US" smtClean="0">
                <a:solidFill>
                  <a:prstClr val="black">
                    <a:tint val="75000"/>
                  </a:prstClr>
                </a:solidFill>
                <a:latin typeface="Calibri"/>
              </a:rPr>
              <a:t>Wolfgang von Rüden, CERN</a:t>
            </a:r>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lvl1pPr>
              <a:defRPr/>
            </a:lvl1pPr>
          </a:lstStyle>
          <a:p>
            <a:fld id="{DF2AC477-AB7C-43E2-A96A-F9CA2053729C}" type="slidenum">
              <a:rPr lang="en-GB"/>
              <a:pPr/>
              <a:t>‹#›</a:t>
            </a:fld>
            <a:endParaRPr lang="en-GB"/>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Vertical Text Placeholder 2"/>
          <p:cNvSpPr>
            <a:spLocks noGrp="1"/>
          </p:cNvSpPr>
          <p:nvPr>
            <p:ph type="body" orient="vert" idx="1"/>
          </p:nvPr>
        </p:nvSpPr>
        <p:spPr/>
        <p:txBody>
          <a:bodyPr vert="eaVert"/>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latin typeface="Calibri"/>
              </a:rPr>
              <a:t>juin 2011</a:t>
            </a:r>
            <a:endParaRPr lang="en-GB">
              <a:latin typeface="Calibri"/>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latin typeface="Calibri"/>
              </a:rPr>
              <a:t>Wolfgang von Rüden, CERN</a:t>
            </a:r>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DE803704-EBB4-459C-8A3D-673DD3537BB6}"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Date Placeholder 2"/>
          <p:cNvSpPr>
            <a:spLocks noGrp="1"/>
          </p:cNvSpPr>
          <p:nvPr>
            <p:ph type="dt" sz="half" idx="10"/>
          </p:nvPr>
        </p:nvSpPr>
        <p:spPr/>
        <p:txBody>
          <a:bodyPr/>
          <a:lstStyle>
            <a:lvl1pPr>
              <a:defRPr/>
            </a:lvl1pPr>
          </a:lstStyle>
          <a:p>
            <a:pPr>
              <a:defRPr/>
            </a:pPr>
            <a:r>
              <a:rPr lang="en-US" smtClean="0"/>
              <a:t>juin 2011</a:t>
            </a:r>
            <a:endParaRPr lang="en-GB"/>
          </a:p>
        </p:txBody>
      </p:sp>
      <p:sp>
        <p:nvSpPr>
          <p:cNvPr id="4" name="Footer Placeholder 3"/>
          <p:cNvSpPr>
            <a:spLocks noGrp="1"/>
          </p:cNvSpPr>
          <p:nvPr>
            <p:ph type="ftr" sz="quarter" idx="11"/>
          </p:nvPr>
        </p:nvSpPr>
        <p:spPr/>
        <p:txBody>
          <a:bodyPr/>
          <a:lstStyle>
            <a:lvl1pPr>
              <a:defRPr/>
            </a:lvl1pPr>
          </a:lstStyle>
          <a:p>
            <a:pPr>
              <a:defRPr/>
            </a:pPr>
            <a:r>
              <a:rPr lang="en-US" smtClean="0"/>
              <a:t>Wolfgang von Rüden, CERN</a:t>
            </a:r>
            <a:endParaRPr lang="en-GB"/>
          </a:p>
        </p:txBody>
      </p:sp>
      <p:sp>
        <p:nvSpPr>
          <p:cNvPr id="5" name="Slide Number Placeholder 4"/>
          <p:cNvSpPr>
            <a:spLocks noGrp="1"/>
          </p:cNvSpPr>
          <p:nvPr>
            <p:ph type="sldNum" sz="quarter" idx="12"/>
          </p:nvPr>
        </p:nvSpPr>
        <p:spPr/>
        <p:txBody>
          <a:bodyPr/>
          <a:lstStyle>
            <a:lvl1pPr>
              <a:defRPr/>
            </a:lvl1pPr>
          </a:lstStyle>
          <a:p>
            <a:pPr>
              <a:defRPr/>
            </a:pPr>
            <a:fld id="{98E03B62-9D61-4A3F-B9BE-C02CAC5EF6F9}" type="slidenum">
              <a:rPr lang="en-GB"/>
              <a:pPr>
                <a:defRPr/>
              </a:pPr>
              <a:t>‹#›</a:t>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28670"/>
            <a:ext cx="2057400" cy="5197493"/>
          </a:xfrm>
        </p:spPr>
        <p:txBody>
          <a:bodyPr vert="eaVert"/>
          <a:lstStyle/>
          <a:p>
            <a:r>
              <a:rPr lang="en-US" noProof="0" smtClean="0"/>
              <a:t>Click to edit Master title style</a:t>
            </a:r>
            <a:endParaRPr lang="en-GB" noProof="0"/>
          </a:p>
        </p:txBody>
      </p:sp>
      <p:sp>
        <p:nvSpPr>
          <p:cNvPr id="3" name="Vertical Text Placeholder 2"/>
          <p:cNvSpPr>
            <a:spLocks noGrp="1"/>
          </p:cNvSpPr>
          <p:nvPr>
            <p:ph type="body" orient="vert" idx="1"/>
          </p:nvPr>
        </p:nvSpPr>
        <p:spPr>
          <a:xfrm>
            <a:off x="457200" y="928670"/>
            <a:ext cx="6019800" cy="5197493"/>
          </a:xfrm>
        </p:spPr>
        <p:txBody>
          <a:bodyPr vert="eaVert"/>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latin typeface="Calibri"/>
              </a:rPr>
              <a:t>juin 2011</a:t>
            </a:r>
            <a:endParaRPr lang="en-GB">
              <a:latin typeface="Calibri"/>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latin typeface="Calibri"/>
              </a:rPr>
              <a:t>Wolfgang von Rüden, CERN</a:t>
            </a:r>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C308B028-CEBE-4342-B6EE-CFB4C3E7785F}" type="slidenum">
              <a:rPr lang="en-GB"/>
              <a:pPr/>
              <a:t>‹#›</a:t>
            </a:fld>
            <a:endParaRPr lang="en-GB"/>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500814"/>
            <a:ext cx="2133600" cy="285750"/>
          </a:xfrm>
          <a:prstGeom prst="rect">
            <a:avLst/>
          </a:prstGeom>
        </p:spPr>
        <p:txBody>
          <a:bodyPr wrap="square" numCol="1" anchorCtr="0" compatLnSpc="1">
            <a:prstTxWarp prst="textNoShape">
              <a:avLst/>
            </a:prstTxWarp>
          </a:bodyPr>
          <a:lstStyle>
            <a:lvl1pPr fontAlgn="base">
              <a:spcBef>
                <a:spcPct val="0"/>
              </a:spcBef>
              <a:spcAft>
                <a:spcPct val="0"/>
              </a:spcAft>
              <a:defRPr dirty="0" smtClean="0">
                <a:solidFill>
                  <a:srgbClr val="898989"/>
                </a:solidFill>
              </a:defRPr>
            </a:lvl1pPr>
          </a:lstStyle>
          <a:p>
            <a:pPr>
              <a:defRPr/>
            </a:pPr>
            <a:r>
              <a:rPr lang="en-US" smtClean="0">
                <a:latin typeface="Calibri"/>
              </a:rPr>
              <a:t>juin 2011</a:t>
            </a:r>
            <a:endParaRPr lang="en-GB">
              <a:latin typeface="Calibri"/>
            </a:endParaRPr>
          </a:p>
        </p:txBody>
      </p:sp>
      <p:sp>
        <p:nvSpPr>
          <p:cNvPr id="3" name="Footer Placeholder 2"/>
          <p:cNvSpPr>
            <a:spLocks noGrp="1"/>
          </p:cNvSpPr>
          <p:nvPr>
            <p:ph type="ftr" sz="quarter" idx="11"/>
          </p:nvPr>
        </p:nvSpPr>
        <p:spPr/>
        <p:txBody>
          <a:bodyPr/>
          <a:lstStyle>
            <a:lvl1pPr>
              <a:defRPr/>
            </a:lvl1pPr>
          </a:lstStyle>
          <a:p>
            <a:pPr>
              <a:defRPr/>
            </a:pPr>
            <a:r>
              <a:rPr lang="en-US" smtClean="0">
                <a:solidFill>
                  <a:prstClr val="black">
                    <a:tint val="75000"/>
                  </a:prstClr>
                </a:solidFill>
                <a:latin typeface="Calibri"/>
              </a:rPr>
              <a:t>Wolfgang von Rüden, CERN</a:t>
            </a:r>
            <a:endParaRPr lang="en-GB">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lvl1pPr>
              <a:defRPr smtClean="0"/>
            </a:lvl1pPr>
          </a:lstStyle>
          <a:p>
            <a:pPr>
              <a:defRPr/>
            </a:pPr>
            <a:fld id="{FD4A0020-93CA-4BEA-8D96-FCE1E3931E4E}" type="slidenum">
              <a:rPr lang="en-GB"/>
              <a:pPr>
                <a:defRPr/>
              </a:pPr>
              <a:t>‹#›</a:t>
            </a:fld>
            <a:endParaRPr lang="en-GB"/>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4" name="Picture 7" descr="banner-bleu"/>
          <p:cNvPicPr>
            <a:picLocks noChangeAspect="1" noChangeArrowheads="1"/>
          </p:cNvPicPr>
          <p:nvPr userDrawn="1"/>
        </p:nvPicPr>
        <p:blipFill>
          <a:blip r:embed="rId2" cstate="print"/>
          <a:srcRect/>
          <a:stretch>
            <a:fillRect/>
          </a:stretch>
        </p:blipFill>
        <p:spPr bwMode="auto">
          <a:xfrm>
            <a:off x="0" y="0"/>
            <a:ext cx="9144000" cy="866775"/>
          </a:xfrm>
          <a:prstGeom prst="rect">
            <a:avLst/>
          </a:prstGeom>
          <a:noFill/>
          <a:ln w="9525">
            <a:noFill/>
            <a:miter lim="800000"/>
            <a:headEnd/>
            <a:tailEnd/>
          </a:ln>
        </p:spPr>
      </p:pic>
      <p:sp>
        <p:nvSpPr>
          <p:cNvPr id="2" name="Title 1"/>
          <p:cNvSpPr>
            <a:spLocks noGrp="1"/>
          </p:cNvSpPr>
          <p:nvPr>
            <p:ph type="title"/>
          </p:nvPr>
        </p:nvSpPr>
        <p:spPr>
          <a:xfrm>
            <a:off x="457200" y="928671"/>
            <a:ext cx="8229600" cy="642942"/>
          </a:xfrm>
        </p:spPr>
        <p:txBody>
          <a:bodyPr/>
          <a:lstStyle>
            <a:lvl1pPr algn="l">
              <a:defRPr/>
            </a:lvl1pPr>
          </a:lstStyle>
          <a:p>
            <a:r>
              <a:rPr lang="fr-FR" noProof="0" smtClean="0"/>
              <a:t>Click to edit Master title style</a:t>
            </a:r>
            <a:endParaRPr lang="fr-FR" noProof="0"/>
          </a:p>
        </p:txBody>
      </p:sp>
      <p:sp>
        <p:nvSpPr>
          <p:cNvPr id="3" name="Content Placeholder 2"/>
          <p:cNvSpPr>
            <a:spLocks noGrp="1"/>
          </p:cNvSpPr>
          <p:nvPr>
            <p:ph idx="1"/>
          </p:nvPr>
        </p:nvSpPr>
        <p:spPr>
          <a:xfrm>
            <a:off x="457200" y="1857364"/>
            <a:ext cx="8229600" cy="4429156"/>
          </a:xfrm>
        </p:spPr>
        <p:txBody>
          <a:bodyPr/>
          <a:lstStyle>
            <a:lvl1pPr marL="266667" indent="-266667">
              <a:defRPr/>
            </a:lvl1pPr>
          </a:lstStyle>
          <a:p>
            <a:pPr lvl="0"/>
            <a:r>
              <a:rPr lang="fr-FR" noProof="0" smtClean="0"/>
              <a:t>Click to edit Master text styles</a:t>
            </a:r>
          </a:p>
          <a:p>
            <a:pPr lvl="1"/>
            <a:r>
              <a:rPr lang="fr-FR" noProof="0" smtClean="0"/>
              <a:t>Second level</a:t>
            </a:r>
          </a:p>
          <a:p>
            <a:pPr lvl="2"/>
            <a:r>
              <a:rPr lang="fr-FR" noProof="0" smtClean="0"/>
              <a:t>Third level</a:t>
            </a:r>
          </a:p>
          <a:p>
            <a:pPr lvl="3"/>
            <a:r>
              <a:rPr lang="fr-FR" noProof="0" smtClean="0"/>
              <a:t>Fourth level</a:t>
            </a:r>
          </a:p>
          <a:p>
            <a:pPr lvl="4"/>
            <a:r>
              <a:rPr lang="fr-FR" noProof="0" smtClean="0"/>
              <a:t>Fifth level</a:t>
            </a:r>
            <a:endParaRPr lang="fr-FR" noProof="0"/>
          </a:p>
        </p:txBody>
      </p:sp>
      <p:sp>
        <p:nvSpPr>
          <p:cNvPr id="5" name="Date Placeholder 3"/>
          <p:cNvSpPr>
            <a:spLocks noGrp="1"/>
          </p:cNvSpPr>
          <p:nvPr>
            <p:ph type="dt" sz="half" idx="10"/>
          </p:nvPr>
        </p:nvSpPr>
        <p:spPr>
          <a:xfrm>
            <a:off x="457200" y="6500814"/>
            <a:ext cx="2133600" cy="285750"/>
          </a:xfrm>
          <a:prstGeom prst="rect">
            <a:avLst/>
          </a:prstGeom>
        </p:spPr>
        <p:txBody>
          <a:bodyPr wrap="square" numCol="1" anchorCtr="0" compatLnSpc="1">
            <a:prstTxWarp prst="textNoShape">
              <a:avLst/>
            </a:prstTxWarp>
          </a:bodyPr>
          <a:lstStyle>
            <a:lvl1pPr fontAlgn="base">
              <a:spcBef>
                <a:spcPct val="0"/>
              </a:spcBef>
              <a:spcAft>
                <a:spcPct val="0"/>
              </a:spcAft>
              <a:defRPr dirty="0" smtClean="0">
                <a:solidFill>
                  <a:srgbClr val="898989"/>
                </a:solidFill>
              </a:defRPr>
            </a:lvl1pPr>
          </a:lstStyle>
          <a:p>
            <a:pPr>
              <a:defRPr/>
            </a:pPr>
            <a:r>
              <a:rPr lang="en-US" smtClean="0">
                <a:latin typeface="Calibri"/>
              </a:rPr>
              <a:t>juin 2011</a:t>
            </a:r>
            <a:endParaRPr lang="fr-FR">
              <a:latin typeface="Calibri"/>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latin typeface="Calibri"/>
              </a:rPr>
              <a:t>Wolfgang von Rüden, CERN</a:t>
            </a:r>
            <a:endParaRPr lang="fr-FR">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smtClean="0"/>
            </a:lvl1pPr>
          </a:lstStyle>
          <a:p>
            <a:pPr>
              <a:defRPr/>
            </a:pPr>
            <a:fld id="{C102F5DF-3746-4951-9243-D4CE0B337A17}" type="slidenum">
              <a:rPr lang="fr-FR"/>
              <a:pPr>
                <a:defRPr/>
              </a:pPr>
              <a:t>‹#›</a:t>
            </a:fld>
            <a:endParaRPr lang="fr-F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Date Placeholder 2"/>
          <p:cNvSpPr>
            <a:spLocks noGrp="1"/>
          </p:cNvSpPr>
          <p:nvPr>
            <p:ph type="dt" sz="half" idx="10"/>
          </p:nvPr>
        </p:nvSpPr>
        <p:spPr>
          <a:xfrm>
            <a:off x="457200" y="6500814"/>
            <a:ext cx="2133600" cy="285750"/>
          </a:xfrm>
          <a:prstGeom prst="rect">
            <a:avLst/>
          </a:prstGeom>
        </p:spPr>
        <p:txBody>
          <a:bodyPr wrap="square" numCol="1" anchorCtr="0" compatLnSpc="1">
            <a:prstTxWarp prst="textNoShape">
              <a:avLst/>
            </a:prstTxWarp>
          </a:bodyPr>
          <a:lstStyle>
            <a:lvl1pPr fontAlgn="base">
              <a:spcBef>
                <a:spcPct val="0"/>
              </a:spcBef>
              <a:spcAft>
                <a:spcPct val="0"/>
              </a:spcAft>
              <a:defRPr dirty="0" smtClean="0">
                <a:solidFill>
                  <a:srgbClr val="898989"/>
                </a:solidFill>
              </a:defRPr>
            </a:lvl1pPr>
          </a:lstStyle>
          <a:p>
            <a:pPr>
              <a:defRPr/>
            </a:pPr>
            <a:r>
              <a:rPr lang="en-US" smtClean="0">
                <a:latin typeface="Calibri"/>
              </a:rPr>
              <a:t>juin 2011</a:t>
            </a:r>
            <a:endParaRPr lang="en-GB">
              <a:latin typeface="Calibri"/>
            </a:endParaRPr>
          </a:p>
        </p:txBody>
      </p:sp>
      <p:sp>
        <p:nvSpPr>
          <p:cNvPr id="4" name="Footer Placeholder 3"/>
          <p:cNvSpPr>
            <a:spLocks noGrp="1"/>
          </p:cNvSpPr>
          <p:nvPr>
            <p:ph type="ftr" sz="quarter" idx="11"/>
          </p:nvPr>
        </p:nvSpPr>
        <p:spPr/>
        <p:txBody>
          <a:bodyPr/>
          <a:lstStyle>
            <a:lvl1pPr>
              <a:defRPr/>
            </a:lvl1pPr>
          </a:lstStyle>
          <a:p>
            <a:pPr>
              <a:defRPr/>
            </a:pPr>
            <a:r>
              <a:rPr lang="en-US" smtClean="0">
                <a:solidFill>
                  <a:prstClr val="black">
                    <a:tint val="75000"/>
                  </a:prstClr>
                </a:solidFill>
                <a:latin typeface="Calibri"/>
              </a:rPr>
              <a:t>Wolfgang von Rüden, CERN</a:t>
            </a:r>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lvl1pPr>
              <a:defRPr smtClean="0"/>
            </a:lvl1pPr>
          </a:lstStyle>
          <a:p>
            <a:pPr>
              <a:defRPr/>
            </a:pPr>
            <a:fld id="{9A0926FF-1421-463B-9348-245BC621DF0F}" type="slidenum">
              <a:rPr lang="en-GB"/>
              <a:pPr>
                <a:defRPr/>
              </a:pPr>
              <a:t>‹#›</a:t>
            </a:fld>
            <a:endParaRPr lang="en-GB"/>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Blue-banner"/>
          <p:cNvPicPr>
            <a:picLocks noChangeAspect="1" noChangeArrowheads="1"/>
          </p:cNvPicPr>
          <p:nvPr userDrawn="1"/>
        </p:nvPicPr>
        <p:blipFill>
          <a:blip r:embed="rId2" cstate="print"/>
          <a:srcRect/>
          <a:stretch>
            <a:fillRect/>
          </a:stretch>
        </p:blipFill>
        <p:spPr bwMode="auto">
          <a:xfrm>
            <a:off x="-1588" y="0"/>
            <a:ext cx="9145588" cy="1927225"/>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lvl1pPr>
              <a:defRPr>
                <a:solidFill>
                  <a:schemeClr val="accent1">
                    <a:lumMod val="75000"/>
                  </a:schemeClr>
                </a:solidFill>
              </a:defRPr>
            </a:lvl1pPr>
          </a:lstStyle>
          <a:p>
            <a:r>
              <a:rPr lang="en-US" noProof="0"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GB" noProof="0" dirty="0"/>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002060"/>
                </a:solidFill>
              </a:defRPr>
            </a:lvl1pPr>
          </a:lstStyle>
          <a:p>
            <a:r>
              <a:rPr lang="en-US" smtClean="0">
                <a:latin typeface="Calibri"/>
              </a:rPr>
              <a:t>juin 2011</a:t>
            </a:r>
            <a:endParaRPr lang="fr-FR">
              <a:latin typeface="Calibri"/>
            </a:endParaRPr>
          </a:p>
        </p:txBody>
      </p:sp>
      <p:sp>
        <p:nvSpPr>
          <p:cNvPr id="6" name="Footer Placeholder 4"/>
          <p:cNvSpPr>
            <a:spLocks noGrp="1"/>
          </p:cNvSpPr>
          <p:nvPr>
            <p:ph type="ftr" sz="quarter" idx="11"/>
          </p:nvPr>
        </p:nvSpPr>
        <p:spPr/>
        <p:txBody>
          <a:bodyPr/>
          <a:lstStyle>
            <a:lvl1pPr>
              <a:defRPr>
                <a:solidFill>
                  <a:srgbClr val="002060"/>
                </a:solidFill>
              </a:defRPr>
            </a:lvl1pPr>
          </a:lstStyle>
          <a:p>
            <a:pPr>
              <a:defRPr/>
            </a:pPr>
            <a:r>
              <a:rPr lang="en-US" smtClean="0">
                <a:latin typeface="Calibri"/>
              </a:rPr>
              <a:t>Wolfgang von Rüden, CERN</a:t>
            </a:r>
            <a:endParaRPr lang="en-GB">
              <a:latin typeface="Calibri"/>
            </a:endParaRPr>
          </a:p>
        </p:txBody>
      </p:sp>
      <p:sp>
        <p:nvSpPr>
          <p:cNvPr id="7" name="Slide Number Placeholder 5"/>
          <p:cNvSpPr>
            <a:spLocks noGrp="1"/>
          </p:cNvSpPr>
          <p:nvPr>
            <p:ph type="sldNum" sz="quarter" idx="12"/>
          </p:nvPr>
        </p:nvSpPr>
        <p:spPr/>
        <p:txBody>
          <a:bodyPr/>
          <a:lstStyle>
            <a:lvl1pPr>
              <a:defRPr>
                <a:solidFill>
                  <a:srgbClr val="002060"/>
                </a:solidFill>
              </a:defRPr>
            </a:lvl1pPr>
          </a:lstStyle>
          <a:p>
            <a:fld id="{38466C59-BC83-4B35-8AC0-908BDD4D1363}" type="slidenum">
              <a:rPr lang="en-GB"/>
              <a:pPr/>
              <a:t>‹#›</a:t>
            </a:fld>
            <a:endParaRPr lang="en-GB"/>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7" descr="banner-bleu"/>
          <p:cNvPicPr>
            <a:picLocks noChangeAspect="1" noChangeArrowheads="1"/>
          </p:cNvPicPr>
          <p:nvPr userDrawn="1"/>
        </p:nvPicPr>
        <p:blipFill>
          <a:blip r:embed="rId2" cstate="print"/>
          <a:srcRect/>
          <a:stretch>
            <a:fillRect/>
          </a:stretch>
        </p:blipFill>
        <p:spPr bwMode="auto">
          <a:xfrm>
            <a:off x="0" y="0"/>
            <a:ext cx="9144000" cy="866775"/>
          </a:xfrm>
          <a:prstGeom prst="rect">
            <a:avLst/>
          </a:prstGeom>
          <a:noFill/>
          <a:ln w="9525">
            <a:noFill/>
            <a:miter lim="800000"/>
            <a:headEnd/>
            <a:tailEnd/>
          </a:ln>
        </p:spPr>
      </p:pic>
      <p:sp>
        <p:nvSpPr>
          <p:cNvPr id="2" name="Title 1"/>
          <p:cNvSpPr>
            <a:spLocks noGrp="1"/>
          </p:cNvSpPr>
          <p:nvPr>
            <p:ph type="title"/>
          </p:nvPr>
        </p:nvSpPr>
        <p:spPr>
          <a:xfrm>
            <a:off x="457200" y="928670"/>
            <a:ext cx="8229600" cy="642942"/>
          </a:xfrm>
        </p:spPr>
        <p:txBody>
          <a:bodyPr/>
          <a:lstStyle>
            <a:lvl1pPr algn="l">
              <a:defRPr/>
            </a:lvl1pPr>
          </a:lstStyle>
          <a:p>
            <a:r>
              <a:rPr lang="fr-FR" noProof="0" smtClean="0"/>
              <a:t>Click to edit Master title style</a:t>
            </a:r>
            <a:endParaRPr lang="fr-FR" noProof="0"/>
          </a:p>
        </p:txBody>
      </p:sp>
      <p:sp>
        <p:nvSpPr>
          <p:cNvPr id="3" name="Content Placeholder 2"/>
          <p:cNvSpPr>
            <a:spLocks noGrp="1"/>
          </p:cNvSpPr>
          <p:nvPr>
            <p:ph idx="1"/>
          </p:nvPr>
        </p:nvSpPr>
        <p:spPr>
          <a:xfrm>
            <a:off x="457200" y="1857364"/>
            <a:ext cx="8229600" cy="4429156"/>
          </a:xfrm>
        </p:spPr>
        <p:txBody>
          <a:bodyPr/>
          <a:lstStyle>
            <a:lvl1pPr marL="266700" indent="-266700">
              <a:defRPr/>
            </a:lvl1pPr>
          </a:lstStyle>
          <a:p>
            <a:pPr lvl="0"/>
            <a:r>
              <a:rPr lang="fr-FR" noProof="0" smtClean="0"/>
              <a:t>Click to edit Master text styles</a:t>
            </a:r>
          </a:p>
          <a:p>
            <a:pPr lvl="1"/>
            <a:r>
              <a:rPr lang="fr-FR" noProof="0" smtClean="0"/>
              <a:t>Second level</a:t>
            </a:r>
          </a:p>
          <a:p>
            <a:pPr lvl="2"/>
            <a:r>
              <a:rPr lang="fr-FR" noProof="0" smtClean="0"/>
              <a:t>Third level</a:t>
            </a:r>
          </a:p>
          <a:p>
            <a:pPr lvl="3"/>
            <a:r>
              <a:rPr lang="fr-FR" noProof="0" smtClean="0"/>
              <a:t>Fourth level</a:t>
            </a:r>
          </a:p>
          <a:p>
            <a:pPr lvl="4"/>
            <a:r>
              <a:rPr lang="fr-FR" noProof="0" smtClean="0"/>
              <a:t>Fifth level</a:t>
            </a:r>
            <a:endParaRPr lang="fr-FR" noProof="0"/>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latin typeface="Calibri"/>
              </a:rPr>
              <a:t>juin 2011</a:t>
            </a:r>
            <a:endParaRPr lang="fr-FR">
              <a:latin typeface="Calibri"/>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latin typeface="Calibri"/>
              </a:rPr>
              <a:t>Wolfgang von Rüden, CERN</a:t>
            </a:r>
            <a:endParaRPr lang="fr-FR">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8545B538-E552-4E3B-9057-5699D33579E3}" type="slidenum">
              <a:rPr lang="fr-FR"/>
              <a:pPr/>
              <a:t>‹#›</a:t>
            </a:fld>
            <a:endParaRPr lang="fr-F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latin typeface="Calibri"/>
              </a:rPr>
              <a:t>juin 2011</a:t>
            </a:r>
            <a:endParaRPr lang="en-GB">
              <a:latin typeface="Calibri"/>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latin typeface="Calibri"/>
              </a:rPr>
              <a:t>Wolfgang von Rüden, CERN</a:t>
            </a:r>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74FAB682-989B-40C3-B3E8-7763450FCA8F}" type="slidenum">
              <a:rPr lang="en-GB"/>
              <a:pPr/>
              <a:t>‹#›</a:t>
            </a:fld>
            <a:endParaRPr lang="en-GB"/>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Date Placeholder 4"/>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latin typeface="Calibri"/>
              </a:rPr>
              <a:t>juin 2011</a:t>
            </a:r>
            <a:endParaRPr lang="en-GB">
              <a:latin typeface="Calibri"/>
            </a:endParaRPr>
          </a:p>
        </p:txBody>
      </p:sp>
      <p:sp>
        <p:nvSpPr>
          <p:cNvPr id="6" name="Footer Placeholder 5"/>
          <p:cNvSpPr>
            <a:spLocks noGrp="1"/>
          </p:cNvSpPr>
          <p:nvPr>
            <p:ph type="ftr" sz="quarter" idx="11"/>
          </p:nvPr>
        </p:nvSpPr>
        <p:spPr/>
        <p:txBody>
          <a:bodyPr/>
          <a:lstStyle>
            <a:lvl1pPr>
              <a:defRPr/>
            </a:lvl1pPr>
          </a:lstStyle>
          <a:p>
            <a:pPr>
              <a:defRPr/>
            </a:pPr>
            <a:r>
              <a:rPr lang="en-US" smtClean="0">
                <a:solidFill>
                  <a:prstClr val="black">
                    <a:tint val="75000"/>
                  </a:prstClr>
                </a:solidFill>
                <a:latin typeface="Calibri"/>
              </a:rPr>
              <a:t>Wolfgang von Rüden, CERN</a:t>
            </a:r>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lvl1pPr>
              <a:defRPr/>
            </a:lvl1pPr>
          </a:lstStyle>
          <a:p>
            <a:fld id="{BF047F80-5352-4CC9-875C-35DBFD1FB724}" type="slidenum">
              <a:rPr lang="en-GB"/>
              <a:pPr/>
              <a:t>‹#›</a:t>
            </a:fld>
            <a:endParaRPr lang="en-GB"/>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smtClean="0"/>
              <a:t>Click to edit Master title style</a:t>
            </a:r>
            <a:endParaRPr lang="en-GB" noProof="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7" name="Date Placeholder 6"/>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latin typeface="Calibri"/>
              </a:rPr>
              <a:t>juin 2011</a:t>
            </a:r>
            <a:endParaRPr lang="en-GB">
              <a:latin typeface="Calibri"/>
            </a:endParaRPr>
          </a:p>
        </p:txBody>
      </p:sp>
      <p:sp>
        <p:nvSpPr>
          <p:cNvPr id="8" name="Footer Placeholder 7"/>
          <p:cNvSpPr>
            <a:spLocks noGrp="1"/>
          </p:cNvSpPr>
          <p:nvPr>
            <p:ph type="ftr" sz="quarter" idx="11"/>
          </p:nvPr>
        </p:nvSpPr>
        <p:spPr/>
        <p:txBody>
          <a:bodyPr/>
          <a:lstStyle>
            <a:lvl1pPr>
              <a:defRPr/>
            </a:lvl1pPr>
          </a:lstStyle>
          <a:p>
            <a:pPr>
              <a:defRPr/>
            </a:pPr>
            <a:r>
              <a:rPr lang="en-US" smtClean="0">
                <a:solidFill>
                  <a:prstClr val="black">
                    <a:tint val="75000"/>
                  </a:prstClr>
                </a:solidFill>
                <a:latin typeface="Calibri"/>
              </a:rPr>
              <a:t>Wolfgang von Rüden, CERN</a:t>
            </a:r>
            <a:endParaRPr lang="en-GB">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lvl1pPr>
              <a:defRPr/>
            </a:lvl1pPr>
          </a:lstStyle>
          <a:p>
            <a:fld id="{2C220628-7FA6-4B53-AC27-7D944373B227}" type="slidenum">
              <a:rPr lang="en-GB"/>
              <a:pPr/>
              <a:t>‹#›</a:t>
            </a:fld>
            <a:endParaRPr lang="en-GB"/>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Date Placeholder 2"/>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latin typeface="Calibri"/>
              </a:rPr>
              <a:t>juin 2011</a:t>
            </a:r>
            <a:endParaRPr lang="en-GB">
              <a:latin typeface="Calibri"/>
            </a:endParaRPr>
          </a:p>
        </p:txBody>
      </p:sp>
      <p:sp>
        <p:nvSpPr>
          <p:cNvPr id="4" name="Footer Placeholder 3"/>
          <p:cNvSpPr>
            <a:spLocks noGrp="1"/>
          </p:cNvSpPr>
          <p:nvPr>
            <p:ph type="ftr" sz="quarter" idx="11"/>
          </p:nvPr>
        </p:nvSpPr>
        <p:spPr/>
        <p:txBody>
          <a:bodyPr/>
          <a:lstStyle>
            <a:lvl1pPr>
              <a:defRPr/>
            </a:lvl1pPr>
          </a:lstStyle>
          <a:p>
            <a:pPr>
              <a:defRPr/>
            </a:pPr>
            <a:r>
              <a:rPr lang="en-US" smtClean="0">
                <a:solidFill>
                  <a:prstClr val="black">
                    <a:tint val="75000"/>
                  </a:prstClr>
                </a:solidFill>
                <a:latin typeface="Calibri"/>
              </a:rPr>
              <a:t>Wolfgang von Rüden, CERN</a:t>
            </a:r>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lvl1pPr>
              <a:defRPr/>
            </a:lvl1pPr>
          </a:lstStyle>
          <a:p>
            <a:fld id="{B653FD50-4641-4705-A70E-EC5981110B96}" type="slidenum">
              <a:rPr lang="en-GB"/>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en-US" smtClean="0"/>
              <a:t>juin 2011</a:t>
            </a:r>
            <a:endParaRPr lang="en-GB" dirty="0"/>
          </a:p>
        </p:txBody>
      </p:sp>
      <p:sp>
        <p:nvSpPr>
          <p:cNvPr id="3" name="Footer Placeholder 2"/>
          <p:cNvSpPr>
            <a:spLocks noGrp="1"/>
          </p:cNvSpPr>
          <p:nvPr>
            <p:ph type="ftr" sz="quarter" idx="11"/>
          </p:nvPr>
        </p:nvSpPr>
        <p:spPr/>
        <p:txBody>
          <a:bodyPr/>
          <a:lstStyle>
            <a:lvl1pPr>
              <a:defRPr/>
            </a:lvl1pPr>
          </a:lstStyle>
          <a:p>
            <a:pPr>
              <a:defRPr/>
            </a:pPr>
            <a:r>
              <a:rPr lang="en-US" smtClean="0"/>
              <a:t>Wolfgang von Rüden, CERN</a:t>
            </a:r>
            <a:endParaRPr lang="en-GB"/>
          </a:p>
        </p:txBody>
      </p:sp>
      <p:sp>
        <p:nvSpPr>
          <p:cNvPr id="4" name="Slide Number Placeholder 3"/>
          <p:cNvSpPr>
            <a:spLocks noGrp="1"/>
          </p:cNvSpPr>
          <p:nvPr>
            <p:ph type="sldNum" sz="quarter" idx="12"/>
          </p:nvPr>
        </p:nvSpPr>
        <p:spPr/>
        <p:txBody>
          <a:bodyPr/>
          <a:lstStyle>
            <a:lvl1pPr>
              <a:defRPr/>
            </a:lvl1pPr>
          </a:lstStyle>
          <a:p>
            <a:pPr>
              <a:defRPr/>
            </a:pPr>
            <a:fld id="{F58978CF-F43B-495E-AD87-36F8ED921A0E}" type="slidenum">
              <a:rPr lang="en-GB"/>
              <a:pPr>
                <a:defRPr/>
              </a:pPr>
              <a:t>‹#›</a:t>
            </a:fld>
            <a:endParaRPr lang="en-GB"/>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latin typeface="Calibri"/>
              </a:rPr>
              <a:t>juin 2011</a:t>
            </a:r>
            <a:endParaRPr lang="en-GB">
              <a:latin typeface="Calibri"/>
            </a:endParaRPr>
          </a:p>
        </p:txBody>
      </p:sp>
      <p:sp>
        <p:nvSpPr>
          <p:cNvPr id="3" name="Footer Placeholder 2"/>
          <p:cNvSpPr>
            <a:spLocks noGrp="1"/>
          </p:cNvSpPr>
          <p:nvPr>
            <p:ph type="ftr" sz="quarter" idx="11"/>
          </p:nvPr>
        </p:nvSpPr>
        <p:spPr/>
        <p:txBody>
          <a:bodyPr/>
          <a:lstStyle>
            <a:lvl1pPr>
              <a:defRPr/>
            </a:lvl1pPr>
          </a:lstStyle>
          <a:p>
            <a:pPr>
              <a:defRPr/>
            </a:pPr>
            <a:r>
              <a:rPr lang="en-US" smtClean="0">
                <a:solidFill>
                  <a:prstClr val="black">
                    <a:tint val="75000"/>
                  </a:prstClr>
                </a:solidFill>
                <a:latin typeface="Calibri"/>
              </a:rPr>
              <a:t>Wolfgang von Rüden, CERN</a:t>
            </a:r>
            <a:endParaRPr lang="en-GB">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lvl1pPr>
              <a:defRPr/>
            </a:lvl1pPr>
          </a:lstStyle>
          <a:p>
            <a:fld id="{7EF6D57C-06D8-4FAB-8F18-13CE3755B614}" type="slidenum">
              <a:rPr lang="en-GB"/>
              <a:pPr/>
              <a:t>‹#›</a:t>
            </a:fld>
            <a:endParaRPr lang="en-GB"/>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28670"/>
            <a:ext cx="3008313" cy="928694"/>
          </a:xfrm>
        </p:spPr>
        <p:txBody>
          <a:bodyPr anchor="b"/>
          <a:lstStyle>
            <a:lvl1pPr algn="l">
              <a:defRPr sz="2000" b="1"/>
            </a:lvl1pPr>
          </a:lstStyle>
          <a:p>
            <a:r>
              <a:rPr lang="en-US" noProof="0" dirty="0" smtClean="0"/>
              <a:t>Click to edit Master title style</a:t>
            </a:r>
            <a:endParaRPr lang="en-GB" noProof="0" dirty="0"/>
          </a:p>
        </p:txBody>
      </p:sp>
      <p:sp>
        <p:nvSpPr>
          <p:cNvPr id="3" name="Content Placeholder 2"/>
          <p:cNvSpPr>
            <a:spLocks noGrp="1"/>
          </p:cNvSpPr>
          <p:nvPr>
            <p:ph idx="1"/>
          </p:nvPr>
        </p:nvSpPr>
        <p:spPr>
          <a:xfrm>
            <a:off x="3575050" y="928670"/>
            <a:ext cx="5111750" cy="519749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a:p>
        </p:txBody>
      </p:sp>
      <p:sp>
        <p:nvSpPr>
          <p:cNvPr id="4" name="Text Placeholder 3"/>
          <p:cNvSpPr>
            <a:spLocks noGrp="1"/>
          </p:cNvSpPr>
          <p:nvPr>
            <p:ph type="body" sz="half" idx="2"/>
          </p:nvPr>
        </p:nvSpPr>
        <p:spPr>
          <a:xfrm>
            <a:off x="457200" y="1857364"/>
            <a:ext cx="3008313" cy="42687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dirty="0" smtClean="0"/>
              <a:t>Click to edit Master text styles</a:t>
            </a:r>
          </a:p>
        </p:txBody>
      </p:sp>
      <p:sp>
        <p:nvSpPr>
          <p:cNvPr id="5" name="Date Placeholder 4"/>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latin typeface="Calibri"/>
              </a:rPr>
              <a:t>juin 2011</a:t>
            </a:r>
            <a:endParaRPr lang="en-GB">
              <a:latin typeface="Calibri"/>
            </a:endParaRPr>
          </a:p>
        </p:txBody>
      </p:sp>
      <p:sp>
        <p:nvSpPr>
          <p:cNvPr id="6" name="Footer Placeholder 5"/>
          <p:cNvSpPr>
            <a:spLocks noGrp="1"/>
          </p:cNvSpPr>
          <p:nvPr>
            <p:ph type="ftr" sz="quarter" idx="11"/>
          </p:nvPr>
        </p:nvSpPr>
        <p:spPr/>
        <p:txBody>
          <a:bodyPr/>
          <a:lstStyle>
            <a:lvl1pPr>
              <a:defRPr/>
            </a:lvl1pPr>
          </a:lstStyle>
          <a:p>
            <a:pPr>
              <a:defRPr/>
            </a:pPr>
            <a:r>
              <a:rPr lang="en-US" smtClean="0">
                <a:solidFill>
                  <a:prstClr val="black">
                    <a:tint val="75000"/>
                  </a:prstClr>
                </a:solidFill>
                <a:latin typeface="Calibri"/>
              </a:rPr>
              <a:t>Wolfgang von Rüden, CERN</a:t>
            </a:r>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lvl1pPr>
              <a:defRPr/>
            </a:lvl1pPr>
          </a:lstStyle>
          <a:p>
            <a:fld id="{F921B3C3-05C4-4469-B775-AF466C662DB4}" type="slidenum">
              <a:rPr lang="en-GB"/>
              <a:pPr/>
              <a:t>‹#›</a:t>
            </a:fld>
            <a:endParaRPr lang="en-GB"/>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792288" y="1000107"/>
            <a:ext cx="5486400" cy="37274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Date Placeholder 4"/>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latin typeface="Calibri"/>
              </a:rPr>
              <a:t>juin 2011</a:t>
            </a:r>
            <a:endParaRPr lang="en-GB">
              <a:latin typeface="Calibri"/>
            </a:endParaRPr>
          </a:p>
        </p:txBody>
      </p:sp>
      <p:sp>
        <p:nvSpPr>
          <p:cNvPr id="6" name="Footer Placeholder 5"/>
          <p:cNvSpPr>
            <a:spLocks noGrp="1"/>
          </p:cNvSpPr>
          <p:nvPr>
            <p:ph type="ftr" sz="quarter" idx="11"/>
          </p:nvPr>
        </p:nvSpPr>
        <p:spPr/>
        <p:txBody>
          <a:bodyPr/>
          <a:lstStyle>
            <a:lvl1pPr>
              <a:defRPr/>
            </a:lvl1pPr>
          </a:lstStyle>
          <a:p>
            <a:pPr>
              <a:defRPr/>
            </a:pPr>
            <a:r>
              <a:rPr lang="en-US" smtClean="0">
                <a:solidFill>
                  <a:prstClr val="black">
                    <a:tint val="75000"/>
                  </a:prstClr>
                </a:solidFill>
                <a:latin typeface="Calibri"/>
              </a:rPr>
              <a:t>Wolfgang von Rüden, CERN</a:t>
            </a:r>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lvl1pPr>
              <a:defRPr/>
            </a:lvl1pPr>
          </a:lstStyle>
          <a:p>
            <a:fld id="{DF2AC477-AB7C-43E2-A96A-F9CA2053729C}" type="slidenum">
              <a:rPr lang="en-GB"/>
              <a:pPr/>
              <a:t>‹#›</a:t>
            </a:fld>
            <a:endParaRPr lang="en-GB"/>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Vertical Text Placeholder 2"/>
          <p:cNvSpPr>
            <a:spLocks noGrp="1"/>
          </p:cNvSpPr>
          <p:nvPr>
            <p:ph type="body" orient="vert" idx="1"/>
          </p:nvPr>
        </p:nvSpPr>
        <p:spPr/>
        <p:txBody>
          <a:bodyPr vert="eaVert"/>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latin typeface="Calibri"/>
              </a:rPr>
              <a:t>juin 2011</a:t>
            </a:r>
            <a:endParaRPr lang="en-GB">
              <a:latin typeface="Calibri"/>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latin typeface="Calibri"/>
              </a:rPr>
              <a:t>Wolfgang von Rüden, CERN</a:t>
            </a:r>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DE803704-EBB4-459C-8A3D-673DD3537BB6}" type="slidenum">
              <a:rPr lang="en-GB"/>
              <a:pPr/>
              <a:t>‹#›</a:t>
            </a:fld>
            <a:endParaRPr lang="en-GB"/>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28670"/>
            <a:ext cx="2057400" cy="5197493"/>
          </a:xfrm>
        </p:spPr>
        <p:txBody>
          <a:bodyPr vert="eaVert"/>
          <a:lstStyle/>
          <a:p>
            <a:r>
              <a:rPr lang="en-US" noProof="0" smtClean="0"/>
              <a:t>Click to edit Master title style</a:t>
            </a:r>
            <a:endParaRPr lang="en-GB" noProof="0"/>
          </a:p>
        </p:txBody>
      </p:sp>
      <p:sp>
        <p:nvSpPr>
          <p:cNvPr id="3" name="Vertical Text Placeholder 2"/>
          <p:cNvSpPr>
            <a:spLocks noGrp="1"/>
          </p:cNvSpPr>
          <p:nvPr>
            <p:ph type="body" orient="vert" idx="1"/>
          </p:nvPr>
        </p:nvSpPr>
        <p:spPr>
          <a:xfrm>
            <a:off x="457200" y="928670"/>
            <a:ext cx="6019800" cy="5197493"/>
          </a:xfrm>
        </p:spPr>
        <p:txBody>
          <a:bodyPr vert="eaVert"/>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latin typeface="Calibri"/>
              </a:rPr>
              <a:t>juin 2011</a:t>
            </a:r>
            <a:endParaRPr lang="en-GB">
              <a:latin typeface="Calibri"/>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latin typeface="Calibri"/>
              </a:rPr>
              <a:t>Wolfgang von Rüden, CERN</a:t>
            </a:r>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C308B028-CEBE-4342-B6EE-CFB4C3E7785F}" type="slidenum">
              <a:rPr lang="en-GB"/>
              <a:pPr/>
              <a:t>‹#›</a:t>
            </a:fld>
            <a:endParaRPr lang="en-GB"/>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t>juin 2011</a:t>
            </a:r>
            <a:endParaRPr lang="en-GB"/>
          </a:p>
        </p:txBody>
      </p:sp>
      <p:sp>
        <p:nvSpPr>
          <p:cNvPr id="5" name="Footer Placeholder 4"/>
          <p:cNvSpPr>
            <a:spLocks noGrp="1"/>
          </p:cNvSpPr>
          <p:nvPr>
            <p:ph type="ftr" sz="quarter" idx="11"/>
          </p:nvPr>
        </p:nvSpPr>
        <p:spPr/>
        <p:txBody>
          <a:bodyPr/>
          <a:lstStyle>
            <a:lvl1pPr>
              <a:defRPr/>
            </a:lvl1pPr>
          </a:lstStyle>
          <a:p>
            <a:pPr>
              <a:defRPr/>
            </a:pPr>
            <a:r>
              <a:rPr lang="en-US" smtClean="0"/>
              <a:t>Wolfgang von Rüden, CERN</a:t>
            </a:r>
            <a:endParaRPr lang="en-GB"/>
          </a:p>
        </p:txBody>
      </p:sp>
      <p:sp>
        <p:nvSpPr>
          <p:cNvPr id="6" name="Slide Number Placeholder 5"/>
          <p:cNvSpPr>
            <a:spLocks noGrp="1"/>
          </p:cNvSpPr>
          <p:nvPr>
            <p:ph type="sldNum" sz="quarter" idx="12"/>
          </p:nvPr>
        </p:nvSpPr>
        <p:spPr/>
        <p:txBody>
          <a:bodyPr/>
          <a:lstStyle>
            <a:lvl1pPr>
              <a:defRPr/>
            </a:lvl1pPr>
          </a:lstStyle>
          <a:p>
            <a:fld id="{74FAB682-989B-40C3-B3E8-7763450FCA8F}" type="slidenum">
              <a:rPr lang="en-GB"/>
              <a:pPr/>
              <a:t>‹#›</a:t>
            </a:fld>
            <a:endParaRPr lang="en-GB"/>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Date Placeholder 4"/>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r>
              <a:rPr lang="en-US" smtClean="0"/>
              <a:t>juin 2011</a:t>
            </a:r>
            <a:endParaRPr lang="en-GB"/>
          </a:p>
        </p:txBody>
      </p:sp>
      <p:sp>
        <p:nvSpPr>
          <p:cNvPr id="6" name="Footer Placeholder 5"/>
          <p:cNvSpPr>
            <a:spLocks noGrp="1"/>
          </p:cNvSpPr>
          <p:nvPr>
            <p:ph type="ftr" sz="quarter" idx="11"/>
          </p:nvPr>
        </p:nvSpPr>
        <p:spPr/>
        <p:txBody>
          <a:bodyPr/>
          <a:lstStyle>
            <a:lvl1pPr>
              <a:defRPr/>
            </a:lvl1pPr>
          </a:lstStyle>
          <a:p>
            <a:pPr>
              <a:defRPr/>
            </a:pPr>
            <a:r>
              <a:rPr lang="en-US" smtClean="0"/>
              <a:t>Wolfgang von Rüden, CERN</a:t>
            </a:r>
            <a:endParaRPr lang="en-GB"/>
          </a:p>
        </p:txBody>
      </p:sp>
      <p:sp>
        <p:nvSpPr>
          <p:cNvPr id="7" name="Slide Number Placeholder 6"/>
          <p:cNvSpPr>
            <a:spLocks noGrp="1"/>
          </p:cNvSpPr>
          <p:nvPr>
            <p:ph type="sldNum" sz="quarter" idx="12"/>
          </p:nvPr>
        </p:nvSpPr>
        <p:spPr/>
        <p:txBody>
          <a:bodyPr/>
          <a:lstStyle>
            <a:lvl1pPr>
              <a:defRPr/>
            </a:lvl1pPr>
          </a:lstStyle>
          <a:p>
            <a:fld id="{BF047F80-5352-4CC9-875C-35DBFD1FB724}" type="slidenum">
              <a:rPr lang="en-GB"/>
              <a:pPr/>
              <a:t>‹#›</a:t>
            </a:fld>
            <a:endParaRPr lang="en-GB"/>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4" name="Image 4" descr="signature_couv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714348" y="3000372"/>
            <a:ext cx="7715304" cy="1500198"/>
          </a:xfrm>
        </p:spPr>
        <p:txBody>
          <a:bodyPr/>
          <a:lstStyle>
            <a:lvl1pPr>
              <a:defRPr>
                <a:solidFill>
                  <a:srgbClr val="BE1821"/>
                </a:solidFill>
              </a:defRPr>
            </a:lvl1pPr>
          </a:lstStyle>
          <a:p>
            <a:r>
              <a:rPr lang="fr-FR" dirty="0" smtClean="0"/>
              <a:t>Cliquez et modifiez le titre</a:t>
            </a:r>
            <a:endParaRPr lang="fr-FR" dirty="0"/>
          </a:p>
        </p:txBody>
      </p:sp>
      <p:sp>
        <p:nvSpPr>
          <p:cNvPr id="9" name="Sous-titre 2"/>
          <p:cNvSpPr>
            <a:spLocks noGrp="1"/>
          </p:cNvSpPr>
          <p:nvPr>
            <p:ph type="subTitle" idx="1"/>
          </p:nvPr>
        </p:nvSpPr>
        <p:spPr>
          <a:xfrm>
            <a:off x="714348" y="4529142"/>
            <a:ext cx="7715304" cy="1042998"/>
          </a:xfrm>
        </p:spPr>
        <p:txBody>
          <a:bodyPr>
            <a:normAutofit/>
          </a:bodyPr>
          <a:lstStyle>
            <a:lvl1pPr marL="0" indent="0" algn="r">
              <a:buNone/>
              <a:defRPr sz="2100">
                <a:solidFill>
                  <a:srgbClr val="52576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dirty="0"/>
          </a:p>
        </p:txBody>
      </p:sp>
      <p:sp>
        <p:nvSpPr>
          <p:cNvPr id="10" name="Espace réservé du pied de page 4"/>
          <p:cNvSpPr>
            <a:spLocks noGrp="1"/>
          </p:cNvSpPr>
          <p:nvPr>
            <p:ph type="ftr" sz="quarter" idx="3"/>
          </p:nvPr>
        </p:nvSpPr>
        <p:spPr>
          <a:xfrm>
            <a:off x="2786063" y="6350000"/>
            <a:ext cx="3571875"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r>
              <a:rPr lang="fr-FR" smtClean="0">
                <a:solidFill>
                  <a:srgbClr val="A6A6A6"/>
                </a:solidFill>
              </a:rPr>
              <a:t>Wolfgang von Rüden, CERN</a:t>
            </a:r>
            <a:endParaRPr lang="fr-FR"/>
          </a:p>
        </p:txBody>
      </p:sp>
      <p:sp>
        <p:nvSpPr>
          <p:cNvPr id="12" name="Espace réservé du numéro de diapositive 5"/>
          <p:cNvSpPr>
            <a:spLocks noGrp="1"/>
          </p:cNvSpPr>
          <p:nvPr>
            <p:ph type="sldNum" sz="quarter" idx="4"/>
          </p:nvPr>
        </p:nvSpPr>
        <p:spPr>
          <a:xfrm>
            <a:off x="638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defRPr>
            </a:lvl1pPr>
          </a:lstStyle>
          <a:p>
            <a:fld id="{17304C8F-A6AE-EE4B-98D4-A4F09903E00E}" type="slidenum">
              <a:rPr lang="fr-FR" smtClean="0"/>
              <a:pPr/>
              <a:t>‹#›</a:t>
            </a:fld>
            <a:endParaRPr lang="fr-FR"/>
          </a:p>
        </p:txBody>
      </p:sp>
      <p:pic>
        <p:nvPicPr>
          <p:cNvPr id="8" name="Image 7" descr="page-techniquement-small2.jpg"/>
          <p:cNvPicPr>
            <a:picLocks noChangeAspect="1"/>
          </p:cNvPicPr>
          <p:nvPr userDrawn="1"/>
        </p:nvPicPr>
        <p:blipFill>
          <a:blip r:embed="rId3"/>
          <a:stretch>
            <a:fillRect/>
          </a:stretch>
        </p:blipFill>
        <p:spPr>
          <a:xfrm>
            <a:off x="6286500" y="6038850"/>
            <a:ext cx="2857500" cy="819150"/>
          </a:xfrm>
          <a:prstGeom prst="rect">
            <a:avLst/>
          </a:prstGeom>
        </p:spPr>
      </p:pic>
    </p:spTree>
    <p:extLst>
      <p:ext uri="{BB962C8B-B14F-4D97-AF65-F5344CB8AC3E}">
        <p14:creationId xmlns:p14="http://schemas.microsoft.com/office/powerpoint/2010/main" val="10616892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pic>
        <p:nvPicPr>
          <p:cNvPr id="14" name="Image 13" descr="page-techniquement-small2.jpg"/>
          <p:cNvPicPr>
            <a:picLocks noChangeAspect="1"/>
          </p:cNvPicPr>
          <p:nvPr userDrawn="1"/>
        </p:nvPicPr>
        <p:blipFill>
          <a:blip r:embed="rId2"/>
          <a:stretch>
            <a:fillRect/>
          </a:stretch>
        </p:blipFill>
        <p:spPr>
          <a:xfrm>
            <a:off x="6286500" y="6038850"/>
            <a:ext cx="2857500" cy="819150"/>
          </a:xfrm>
          <a:prstGeom prst="rect">
            <a:avLst/>
          </a:prstGeom>
        </p:spPr>
      </p:pic>
      <p:sp>
        <p:nvSpPr>
          <p:cNvPr id="8" name="Espace réservé du pied de page 4"/>
          <p:cNvSpPr>
            <a:spLocks noGrp="1"/>
          </p:cNvSpPr>
          <p:nvPr>
            <p:ph type="ftr" sz="quarter" idx="3"/>
          </p:nvPr>
        </p:nvSpPr>
        <p:spPr>
          <a:xfrm>
            <a:off x="2786063" y="6350000"/>
            <a:ext cx="3571875"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r>
              <a:rPr lang="fr-FR" smtClean="0">
                <a:solidFill>
                  <a:srgbClr val="A6A6A6"/>
                </a:solidFill>
              </a:rPr>
              <a:t>Wolfgang von Rüden, CERN</a:t>
            </a:r>
            <a:endParaRPr lang="fr-FR"/>
          </a:p>
        </p:txBody>
      </p:sp>
      <p:sp>
        <p:nvSpPr>
          <p:cNvPr id="10" name="Titre 1"/>
          <p:cNvSpPr>
            <a:spLocks noGrp="1"/>
          </p:cNvSpPr>
          <p:nvPr>
            <p:ph type="ctrTitle"/>
          </p:nvPr>
        </p:nvSpPr>
        <p:spPr>
          <a:xfrm>
            <a:off x="714348" y="3000372"/>
            <a:ext cx="7715304" cy="1500198"/>
          </a:xfrm>
        </p:spPr>
        <p:txBody>
          <a:bodyPr/>
          <a:lstStyle>
            <a:lvl1pPr>
              <a:defRPr>
                <a:solidFill>
                  <a:srgbClr val="BE1821"/>
                </a:solidFill>
              </a:defRPr>
            </a:lvl1pPr>
          </a:lstStyle>
          <a:p>
            <a:r>
              <a:rPr lang="fr-FR" dirty="0" smtClean="0"/>
              <a:t>Cliquez et modifiez le titre</a:t>
            </a:r>
            <a:endParaRPr lang="fr-FR" dirty="0"/>
          </a:p>
        </p:txBody>
      </p:sp>
      <p:sp>
        <p:nvSpPr>
          <p:cNvPr id="13" name="Espace réservé du numéro de diapositive 5"/>
          <p:cNvSpPr>
            <a:spLocks noGrp="1"/>
          </p:cNvSpPr>
          <p:nvPr>
            <p:ph type="sldNum" sz="quarter" idx="4"/>
          </p:nvPr>
        </p:nvSpPr>
        <p:spPr>
          <a:xfrm>
            <a:off x="638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defRPr>
            </a:lvl1pPr>
          </a:lstStyle>
          <a:p>
            <a:fld id="{17304C8F-A6AE-EE4B-98D4-A4F09903E00E}" type="slidenum">
              <a:rPr lang="fr-FR" smtClean="0"/>
              <a:pPr/>
              <a:t>‹#›</a:t>
            </a:fld>
            <a:endParaRPr lang="fr-FR"/>
          </a:p>
        </p:txBody>
      </p:sp>
      <p:pic>
        <p:nvPicPr>
          <p:cNvPr id="12" name="Image 11" descr="chapitre_techniquement.jpg"/>
          <p:cNvPicPr>
            <a:picLocks noChangeAspect="1"/>
          </p:cNvPicPr>
          <p:nvPr userDrawn="1"/>
        </p:nvPicPr>
        <p:blipFill>
          <a:blip r:embed="rId3"/>
          <a:stretch>
            <a:fillRect/>
          </a:stretch>
        </p:blipFill>
        <p:spPr>
          <a:xfrm>
            <a:off x="1" y="-1"/>
            <a:ext cx="9144000" cy="2615319"/>
          </a:xfrm>
          <a:prstGeom prst="rect">
            <a:avLst/>
          </a:prstGeom>
        </p:spPr>
      </p:pic>
    </p:spTree>
    <p:extLst>
      <p:ext uri="{BB962C8B-B14F-4D97-AF65-F5344CB8AC3E}">
        <p14:creationId xmlns:p14="http://schemas.microsoft.com/office/powerpoint/2010/main" val="3694654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28670"/>
            <a:ext cx="3008313" cy="928694"/>
          </a:xfrm>
        </p:spPr>
        <p:txBody>
          <a:bodyPr anchor="b"/>
          <a:lstStyle>
            <a:lvl1pPr algn="l">
              <a:defRPr sz="2000" b="1"/>
            </a:lvl1pPr>
          </a:lstStyle>
          <a:p>
            <a:r>
              <a:rPr lang="en-US" noProof="0" dirty="0" smtClean="0"/>
              <a:t>Click to edit Master title style</a:t>
            </a:r>
            <a:endParaRPr lang="en-GB" noProof="0" dirty="0"/>
          </a:p>
        </p:txBody>
      </p:sp>
      <p:sp>
        <p:nvSpPr>
          <p:cNvPr id="3" name="Content Placeholder 2"/>
          <p:cNvSpPr>
            <a:spLocks noGrp="1"/>
          </p:cNvSpPr>
          <p:nvPr>
            <p:ph idx="1"/>
          </p:nvPr>
        </p:nvSpPr>
        <p:spPr>
          <a:xfrm>
            <a:off x="3575050" y="928670"/>
            <a:ext cx="5111750" cy="519749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a:p>
        </p:txBody>
      </p:sp>
      <p:sp>
        <p:nvSpPr>
          <p:cNvPr id="4" name="Text Placeholder 3"/>
          <p:cNvSpPr>
            <a:spLocks noGrp="1"/>
          </p:cNvSpPr>
          <p:nvPr>
            <p:ph type="body" sz="half" idx="2"/>
          </p:nvPr>
        </p:nvSpPr>
        <p:spPr>
          <a:xfrm>
            <a:off x="457200" y="1857364"/>
            <a:ext cx="3008313" cy="42687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dirty="0"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n-US" smtClean="0"/>
              <a:t>juin 2011</a:t>
            </a:r>
            <a:endParaRPr lang="en-GB"/>
          </a:p>
        </p:txBody>
      </p:sp>
      <p:sp>
        <p:nvSpPr>
          <p:cNvPr id="6" name="Footer Placeholder 5"/>
          <p:cNvSpPr>
            <a:spLocks noGrp="1"/>
          </p:cNvSpPr>
          <p:nvPr>
            <p:ph type="ftr" sz="quarter" idx="11"/>
          </p:nvPr>
        </p:nvSpPr>
        <p:spPr/>
        <p:txBody>
          <a:bodyPr/>
          <a:lstStyle>
            <a:lvl1pPr>
              <a:defRPr/>
            </a:lvl1pPr>
          </a:lstStyle>
          <a:p>
            <a:pPr>
              <a:defRPr/>
            </a:pPr>
            <a:r>
              <a:rPr lang="en-US" smtClean="0"/>
              <a:t>Wolfgang von Rüden, CERN</a:t>
            </a:r>
            <a:endParaRPr lang="en-GB"/>
          </a:p>
        </p:txBody>
      </p:sp>
      <p:sp>
        <p:nvSpPr>
          <p:cNvPr id="7" name="Slide Number Placeholder 6"/>
          <p:cNvSpPr>
            <a:spLocks noGrp="1"/>
          </p:cNvSpPr>
          <p:nvPr>
            <p:ph type="sldNum" sz="quarter" idx="12"/>
          </p:nvPr>
        </p:nvSpPr>
        <p:spPr/>
        <p:txBody>
          <a:bodyPr/>
          <a:lstStyle>
            <a:lvl1pPr>
              <a:defRPr/>
            </a:lvl1pPr>
          </a:lstStyle>
          <a:p>
            <a:pPr>
              <a:defRPr/>
            </a:pPr>
            <a:fld id="{AAEB9718-1363-4F72-84E8-E05ADD2232EB}" type="slidenum">
              <a:rPr lang="en-GB"/>
              <a:pPr>
                <a:defRPr/>
              </a:pPr>
              <a:t>‹#›</a:t>
            </a:fld>
            <a:endParaRPr lang="en-GB"/>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8" name="Image 7" descr="page-techniquement-small2.jpg"/>
          <p:cNvPicPr>
            <a:picLocks noChangeAspect="1"/>
          </p:cNvPicPr>
          <p:nvPr userDrawn="1"/>
        </p:nvPicPr>
        <p:blipFill>
          <a:blip r:embed="rId2"/>
          <a:stretch>
            <a:fillRect/>
          </a:stretch>
        </p:blipFill>
        <p:spPr>
          <a:xfrm>
            <a:off x="6286500" y="6038850"/>
            <a:ext cx="2857500" cy="819150"/>
          </a:xfrm>
          <a:prstGeom prst="rect">
            <a:avLst/>
          </a:prstGeom>
        </p:spPr>
      </p:pic>
      <p:sp>
        <p:nvSpPr>
          <p:cNvPr id="9" name="Espace réservé du pied de page 4"/>
          <p:cNvSpPr>
            <a:spLocks noGrp="1"/>
          </p:cNvSpPr>
          <p:nvPr>
            <p:ph type="ftr" sz="quarter" idx="3"/>
          </p:nvPr>
        </p:nvSpPr>
        <p:spPr>
          <a:xfrm>
            <a:off x="2786063" y="6350000"/>
            <a:ext cx="3571875"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r>
              <a:rPr lang="fr-FR" smtClean="0">
                <a:solidFill>
                  <a:srgbClr val="A6A6A6"/>
                </a:solidFill>
              </a:rPr>
              <a:t>Wolfgang von Rüden, CERN</a:t>
            </a:r>
            <a:endParaRPr lang="fr-FR"/>
          </a:p>
        </p:txBody>
      </p:sp>
      <p:sp>
        <p:nvSpPr>
          <p:cNvPr id="2" name="Titre 1"/>
          <p:cNvSpPr>
            <a:spLocks noGrp="1"/>
          </p:cNvSpPr>
          <p:nvPr>
            <p:ph type="title"/>
          </p:nvPr>
        </p:nvSpPr>
        <p:spPr>
          <a:xfrm>
            <a:off x="714348" y="274638"/>
            <a:ext cx="7715304" cy="1143000"/>
          </a:xfrm>
          <a:prstGeom prst="rect">
            <a:avLst/>
          </a:prstGeom>
        </p:spPr>
        <p:txBody>
          <a:bodyPr/>
          <a:lstStyle>
            <a:lvl1pPr algn="l">
              <a:defRPr/>
            </a:lvl1pPr>
          </a:lstStyle>
          <a:p>
            <a:r>
              <a:rPr lang="fr-FR" smtClean="0"/>
              <a:t>Cliquez et modifiez le titre</a:t>
            </a:r>
            <a:endParaRPr lang="fr-FR" dirty="0"/>
          </a:p>
        </p:txBody>
      </p:sp>
      <p:sp>
        <p:nvSpPr>
          <p:cNvPr id="3" name="Espace réservé du contenu 2"/>
          <p:cNvSpPr>
            <a:spLocks noGrp="1"/>
          </p:cNvSpPr>
          <p:nvPr>
            <p:ph idx="1"/>
          </p:nvPr>
        </p:nvSpPr>
        <p:spPr>
          <a:xfrm>
            <a:off x="714348" y="1600200"/>
            <a:ext cx="7715304" cy="4525963"/>
          </a:xfrm>
          <a:prstGeom prst="rect">
            <a:avLst/>
          </a:prstGeom>
        </p:spPr>
        <p:txBody>
          <a:bodyPr/>
          <a:lstStyle>
            <a:lvl1pPr>
              <a:defRPr sz="2000">
                <a:solidFill>
                  <a:srgbClr val="52576A"/>
                </a:solidFill>
              </a:defRPr>
            </a:lvl1pPr>
            <a:lvl2pPr>
              <a:defRPr sz="2000">
                <a:solidFill>
                  <a:srgbClr val="52576A"/>
                </a:solidFill>
              </a:defRPr>
            </a:lvl2pPr>
            <a:lvl3pPr>
              <a:defRPr>
                <a:solidFill>
                  <a:srgbClr val="52576A"/>
                </a:solidFill>
              </a:defRPr>
            </a:lvl3pPr>
            <a:lvl4pPr>
              <a:defRPr>
                <a:solidFill>
                  <a:srgbClr val="52576A"/>
                </a:solidFill>
              </a:defRPr>
            </a:lvl4pPr>
            <a:lvl5pPr>
              <a:defRPr>
                <a:solidFill>
                  <a:srgbClr val="52576A"/>
                </a:solidFill>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2" name="Espace réservé du numéro de diapositive 5"/>
          <p:cNvSpPr>
            <a:spLocks noGrp="1"/>
          </p:cNvSpPr>
          <p:nvPr>
            <p:ph type="sldNum" sz="quarter" idx="4"/>
          </p:nvPr>
        </p:nvSpPr>
        <p:spPr>
          <a:xfrm>
            <a:off x="638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defRPr>
            </a:lvl1pPr>
          </a:lstStyle>
          <a:p>
            <a:fld id="{17304C8F-A6AE-EE4B-98D4-A4F09903E00E}" type="slidenum">
              <a:rPr lang="fr-FR" smtClean="0"/>
              <a:pPr/>
              <a:t>‹#›</a:t>
            </a:fld>
            <a:endParaRPr lang="fr-FR"/>
          </a:p>
        </p:txBody>
      </p:sp>
    </p:spTree>
    <p:extLst>
      <p:ext uri="{BB962C8B-B14F-4D97-AF65-F5344CB8AC3E}">
        <p14:creationId xmlns:p14="http://schemas.microsoft.com/office/powerpoint/2010/main" val="31903983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pic>
        <p:nvPicPr>
          <p:cNvPr id="9" name="Image 8" descr="page-techniquement-small2.jpg"/>
          <p:cNvPicPr>
            <a:picLocks noChangeAspect="1"/>
          </p:cNvPicPr>
          <p:nvPr userDrawn="1"/>
        </p:nvPicPr>
        <p:blipFill>
          <a:blip r:embed="rId2"/>
          <a:stretch>
            <a:fillRect/>
          </a:stretch>
        </p:blipFill>
        <p:spPr>
          <a:xfrm>
            <a:off x="6286500" y="6038850"/>
            <a:ext cx="2857500" cy="819150"/>
          </a:xfrm>
          <a:prstGeom prst="rect">
            <a:avLst/>
          </a:prstGeom>
        </p:spPr>
      </p:pic>
      <p:sp>
        <p:nvSpPr>
          <p:cNvPr id="8" name="Espace réservé du pied de page 4"/>
          <p:cNvSpPr>
            <a:spLocks noGrp="1"/>
          </p:cNvSpPr>
          <p:nvPr>
            <p:ph type="ftr" sz="quarter" idx="3"/>
          </p:nvPr>
        </p:nvSpPr>
        <p:spPr>
          <a:xfrm>
            <a:off x="2786063" y="6350000"/>
            <a:ext cx="3571875"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r>
              <a:rPr lang="fr-FR" smtClean="0">
                <a:solidFill>
                  <a:srgbClr val="A6A6A6"/>
                </a:solidFill>
              </a:rPr>
              <a:t>Wolfgang von Rüden, CERN</a:t>
            </a:r>
            <a:endParaRPr lang="fr-FR"/>
          </a:p>
        </p:txBody>
      </p:sp>
      <p:sp>
        <p:nvSpPr>
          <p:cNvPr id="3" name="Espace réservé du contenu 2"/>
          <p:cNvSpPr>
            <a:spLocks noGrp="1"/>
          </p:cNvSpPr>
          <p:nvPr>
            <p:ph idx="1"/>
          </p:nvPr>
        </p:nvSpPr>
        <p:spPr>
          <a:xfrm>
            <a:off x="714348" y="2357430"/>
            <a:ext cx="7715304" cy="3768733"/>
          </a:xfrm>
          <a:prstGeom prst="rect">
            <a:avLst/>
          </a:prstGeom>
        </p:spPr>
        <p:txBody>
          <a:bodyPr/>
          <a:lstStyle>
            <a:lvl1pPr>
              <a:defRPr sz="2000">
                <a:solidFill>
                  <a:srgbClr val="52576A"/>
                </a:solidFill>
              </a:defRPr>
            </a:lvl1pPr>
            <a:lvl2pPr>
              <a:defRPr sz="2000">
                <a:solidFill>
                  <a:srgbClr val="52576A"/>
                </a:solidFill>
              </a:defRPr>
            </a:lvl2pPr>
            <a:lvl3pPr>
              <a:defRPr>
                <a:solidFill>
                  <a:srgbClr val="52576A"/>
                </a:solidFill>
              </a:defRPr>
            </a:lvl3pPr>
            <a:lvl4pPr>
              <a:defRPr>
                <a:solidFill>
                  <a:srgbClr val="52576A"/>
                </a:solidFill>
              </a:defRPr>
            </a:lvl4pPr>
            <a:lvl5pPr>
              <a:defRPr>
                <a:solidFill>
                  <a:srgbClr val="52576A"/>
                </a:solidFill>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Titre 1"/>
          <p:cNvSpPr>
            <a:spLocks noGrp="1"/>
          </p:cNvSpPr>
          <p:nvPr>
            <p:ph type="title"/>
          </p:nvPr>
        </p:nvSpPr>
        <p:spPr>
          <a:xfrm>
            <a:off x="714348" y="274638"/>
            <a:ext cx="7715304" cy="1143000"/>
          </a:xfrm>
          <a:prstGeom prst="rect">
            <a:avLst/>
          </a:prstGeom>
        </p:spPr>
        <p:txBody>
          <a:bodyPr/>
          <a:lstStyle>
            <a:lvl1pPr algn="l">
              <a:defRPr/>
            </a:lvl1pPr>
          </a:lstStyle>
          <a:p>
            <a:r>
              <a:rPr lang="fr-FR" smtClean="0"/>
              <a:t>Cliquez et modifiez le titre</a:t>
            </a:r>
            <a:endParaRPr lang="fr-FR" dirty="0"/>
          </a:p>
        </p:txBody>
      </p:sp>
      <p:sp>
        <p:nvSpPr>
          <p:cNvPr id="7" name="Espace réservé du texte 2"/>
          <p:cNvSpPr>
            <a:spLocks noGrp="1"/>
          </p:cNvSpPr>
          <p:nvPr>
            <p:ph type="body" idx="16"/>
          </p:nvPr>
        </p:nvSpPr>
        <p:spPr>
          <a:xfrm>
            <a:off x="714348" y="1571612"/>
            <a:ext cx="7715304" cy="639762"/>
          </a:xfrm>
          <a:prstGeom prst="rect">
            <a:avLst/>
          </a:prstGeom>
        </p:spPr>
        <p:txBody>
          <a:bodyPr anchor="b">
            <a:noAutofit/>
          </a:bodyPr>
          <a:lstStyle>
            <a:lvl1pPr marL="0" indent="0" algn="l">
              <a:lnSpc>
                <a:spcPct val="100000"/>
              </a:lnSpc>
              <a:spcBef>
                <a:spcPts val="0"/>
              </a:spcBef>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10" name="Espace réservé du numéro de diapositive 5"/>
          <p:cNvSpPr>
            <a:spLocks noGrp="1"/>
          </p:cNvSpPr>
          <p:nvPr>
            <p:ph type="sldNum" sz="quarter" idx="4"/>
          </p:nvPr>
        </p:nvSpPr>
        <p:spPr>
          <a:xfrm>
            <a:off x="638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defRPr>
            </a:lvl1pPr>
          </a:lstStyle>
          <a:p>
            <a:fld id="{17304C8F-A6AE-EE4B-98D4-A4F09903E00E}" type="slidenum">
              <a:rPr lang="fr-FR" smtClean="0"/>
              <a:pPr/>
              <a:t>‹#›</a:t>
            </a:fld>
            <a:endParaRPr lang="fr-FR"/>
          </a:p>
        </p:txBody>
      </p:sp>
    </p:spTree>
    <p:extLst>
      <p:ext uri="{BB962C8B-B14F-4D97-AF65-F5344CB8AC3E}">
        <p14:creationId xmlns:p14="http://schemas.microsoft.com/office/powerpoint/2010/main" val="5898107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pic>
        <p:nvPicPr>
          <p:cNvPr id="8" name="Image 7" descr="page-techniquement-small2.jpg"/>
          <p:cNvPicPr>
            <a:picLocks noChangeAspect="1"/>
          </p:cNvPicPr>
          <p:nvPr userDrawn="1"/>
        </p:nvPicPr>
        <p:blipFill>
          <a:blip r:embed="rId2"/>
          <a:stretch>
            <a:fillRect/>
          </a:stretch>
        </p:blipFill>
        <p:spPr>
          <a:xfrm>
            <a:off x="6286500" y="6038850"/>
            <a:ext cx="2857500" cy="819150"/>
          </a:xfrm>
          <a:prstGeom prst="rect">
            <a:avLst/>
          </a:prstGeom>
        </p:spPr>
      </p:pic>
      <p:sp>
        <p:nvSpPr>
          <p:cNvPr id="7" name="Espace réservé du pied de page 4"/>
          <p:cNvSpPr>
            <a:spLocks noGrp="1"/>
          </p:cNvSpPr>
          <p:nvPr>
            <p:ph type="ftr" sz="quarter" idx="3"/>
          </p:nvPr>
        </p:nvSpPr>
        <p:spPr>
          <a:xfrm>
            <a:off x="2786063" y="6350000"/>
            <a:ext cx="3571875"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r>
              <a:rPr lang="fr-FR" smtClean="0">
                <a:solidFill>
                  <a:srgbClr val="A6A6A6"/>
                </a:solidFill>
              </a:rPr>
              <a:t>Wolfgang von Rüden, CERN</a:t>
            </a:r>
            <a:endParaRPr lang="fr-FR" dirty="0"/>
          </a:p>
        </p:txBody>
      </p:sp>
      <p:sp>
        <p:nvSpPr>
          <p:cNvPr id="3" name="Espace réservé pour une image  2"/>
          <p:cNvSpPr>
            <a:spLocks noGrp="1"/>
          </p:cNvSpPr>
          <p:nvPr>
            <p:ph type="pic" idx="1"/>
          </p:nvPr>
        </p:nvSpPr>
        <p:spPr>
          <a:xfrm>
            <a:off x="714348" y="1571612"/>
            <a:ext cx="7715304" cy="4500593"/>
          </a:xfrm>
          <a:prstGeom prst="rect">
            <a:avLst/>
          </a:prstGeom>
        </p:spPr>
        <p:txBody>
          <a:bodyPr rtlCol="0">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dirty="0" smtClean="0"/>
              <a:t>Faire glisser l'image vers l'espace réservé ou cliquer sur l'icône pour l'ajouter</a:t>
            </a:r>
          </a:p>
        </p:txBody>
      </p:sp>
      <p:sp>
        <p:nvSpPr>
          <p:cNvPr id="5" name="Titre 1"/>
          <p:cNvSpPr>
            <a:spLocks noGrp="1"/>
          </p:cNvSpPr>
          <p:nvPr>
            <p:ph type="title"/>
          </p:nvPr>
        </p:nvSpPr>
        <p:spPr>
          <a:xfrm>
            <a:off x="714348" y="274638"/>
            <a:ext cx="7715304" cy="1143000"/>
          </a:xfrm>
          <a:prstGeom prst="rect">
            <a:avLst/>
          </a:prstGeom>
        </p:spPr>
        <p:txBody>
          <a:bodyPr/>
          <a:lstStyle>
            <a:lvl1pPr algn="l">
              <a:defRPr/>
            </a:lvl1pPr>
          </a:lstStyle>
          <a:p>
            <a:r>
              <a:rPr lang="fr-FR" smtClean="0"/>
              <a:t>Cliquez et modifiez le titre</a:t>
            </a:r>
            <a:endParaRPr lang="fr-FR" dirty="0"/>
          </a:p>
        </p:txBody>
      </p:sp>
      <p:sp>
        <p:nvSpPr>
          <p:cNvPr id="9" name="Espace réservé du numéro de diapositive 5"/>
          <p:cNvSpPr>
            <a:spLocks noGrp="1"/>
          </p:cNvSpPr>
          <p:nvPr>
            <p:ph type="sldNum" sz="quarter" idx="4"/>
          </p:nvPr>
        </p:nvSpPr>
        <p:spPr>
          <a:xfrm>
            <a:off x="638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defRPr>
            </a:lvl1pPr>
          </a:lstStyle>
          <a:p>
            <a:fld id="{17304C8F-A6AE-EE4B-98D4-A4F09903E00E}" type="slidenum">
              <a:rPr lang="fr-FR" smtClean="0"/>
              <a:pPr/>
              <a:t>‹#›</a:t>
            </a:fld>
            <a:endParaRPr lang="fr-FR"/>
          </a:p>
        </p:txBody>
      </p:sp>
    </p:spTree>
    <p:extLst>
      <p:ext uri="{BB962C8B-B14F-4D97-AF65-F5344CB8AC3E}">
        <p14:creationId xmlns:p14="http://schemas.microsoft.com/office/powerpoint/2010/main" val="27943178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Image avec légende">
    <p:spTree>
      <p:nvGrpSpPr>
        <p:cNvPr id="1" name=""/>
        <p:cNvGrpSpPr/>
        <p:nvPr/>
      </p:nvGrpSpPr>
      <p:grpSpPr>
        <a:xfrm>
          <a:off x="0" y="0"/>
          <a:ext cx="0" cy="0"/>
          <a:chOff x="0" y="0"/>
          <a:chExt cx="0" cy="0"/>
        </a:xfrm>
      </p:grpSpPr>
      <p:pic>
        <p:nvPicPr>
          <p:cNvPr id="10" name="Image 9" descr="page-techniquement-small2.jpg"/>
          <p:cNvPicPr>
            <a:picLocks noChangeAspect="1"/>
          </p:cNvPicPr>
          <p:nvPr userDrawn="1"/>
        </p:nvPicPr>
        <p:blipFill>
          <a:blip r:embed="rId2"/>
          <a:stretch>
            <a:fillRect/>
          </a:stretch>
        </p:blipFill>
        <p:spPr>
          <a:xfrm>
            <a:off x="6286500" y="6038850"/>
            <a:ext cx="2857500" cy="819150"/>
          </a:xfrm>
          <a:prstGeom prst="rect">
            <a:avLst/>
          </a:prstGeom>
        </p:spPr>
      </p:pic>
      <p:sp>
        <p:nvSpPr>
          <p:cNvPr id="9" name="Espace réservé du pied de page 4"/>
          <p:cNvSpPr>
            <a:spLocks noGrp="1"/>
          </p:cNvSpPr>
          <p:nvPr>
            <p:ph type="ftr" sz="quarter" idx="3"/>
          </p:nvPr>
        </p:nvSpPr>
        <p:spPr>
          <a:xfrm>
            <a:off x="2786063" y="6350000"/>
            <a:ext cx="3571875"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r>
              <a:rPr lang="fr-FR" smtClean="0">
                <a:solidFill>
                  <a:srgbClr val="A6A6A6"/>
                </a:solidFill>
              </a:rPr>
              <a:t>Wolfgang von Rüden, CERN</a:t>
            </a:r>
            <a:endParaRPr lang="fr-FR"/>
          </a:p>
        </p:txBody>
      </p:sp>
      <p:sp>
        <p:nvSpPr>
          <p:cNvPr id="3" name="Espace réservé pour une image  2"/>
          <p:cNvSpPr>
            <a:spLocks noGrp="1"/>
          </p:cNvSpPr>
          <p:nvPr>
            <p:ph type="pic" idx="1"/>
          </p:nvPr>
        </p:nvSpPr>
        <p:spPr>
          <a:xfrm>
            <a:off x="714348" y="1571613"/>
            <a:ext cx="7715304" cy="3643338"/>
          </a:xfrm>
          <a:prstGeom prst="rect">
            <a:avLst/>
          </a:prstGeom>
        </p:spPr>
        <p:txBody>
          <a:bodyPr rtlCol="0">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dirty="0" smtClean="0"/>
              <a:t>Faire glisser l'image vers l'espace réservé ou cliquer sur l'icône pour l'ajouter</a:t>
            </a:r>
          </a:p>
        </p:txBody>
      </p:sp>
      <p:sp>
        <p:nvSpPr>
          <p:cNvPr id="5" name="Titre 1"/>
          <p:cNvSpPr>
            <a:spLocks noGrp="1"/>
          </p:cNvSpPr>
          <p:nvPr>
            <p:ph type="title"/>
          </p:nvPr>
        </p:nvSpPr>
        <p:spPr>
          <a:xfrm>
            <a:off x="714348" y="274638"/>
            <a:ext cx="7715304" cy="1143000"/>
          </a:xfrm>
          <a:prstGeom prst="rect">
            <a:avLst/>
          </a:prstGeom>
        </p:spPr>
        <p:txBody>
          <a:bodyPr/>
          <a:lstStyle>
            <a:lvl1pPr algn="l">
              <a:defRPr/>
            </a:lvl1pPr>
          </a:lstStyle>
          <a:p>
            <a:r>
              <a:rPr lang="fr-FR" smtClean="0"/>
              <a:t>Cliquez et modifiez le titre</a:t>
            </a:r>
            <a:endParaRPr lang="fr-FR" dirty="0"/>
          </a:p>
        </p:txBody>
      </p:sp>
      <p:sp>
        <p:nvSpPr>
          <p:cNvPr id="6" name="Espace réservé du texte 3"/>
          <p:cNvSpPr>
            <a:spLocks noGrp="1"/>
          </p:cNvSpPr>
          <p:nvPr>
            <p:ph type="body" sz="half" idx="2"/>
          </p:nvPr>
        </p:nvSpPr>
        <p:spPr>
          <a:xfrm>
            <a:off x="714348" y="5357826"/>
            <a:ext cx="7715304" cy="571504"/>
          </a:xfrm>
          <a:prstGeom prst="rect">
            <a:avLst/>
          </a:prstGeom>
        </p:spPr>
        <p:txBody>
          <a:bodyPr>
            <a:normAutofit/>
          </a:bodyPr>
          <a:lstStyle>
            <a:lvl1pPr marL="0" indent="0" algn="ctr">
              <a:buNone/>
              <a:defRPr sz="2000">
                <a:solidFill>
                  <a:srgbClr val="52576A"/>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11" name="Espace réservé du numéro de diapositive 5"/>
          <p:cNvSpPr>
            <a:spLocks noGrp="1"/>
          </p:cNvSpPr>
          <p:nvPr>
            <p:ph type="sldNum" sz="quarter" idx="4"/>
          </p:nvPr>
        </p:nvSpPr>
        <p:spPr>
          <a:xfrm>
            <a:off x="638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defRPr>
            </a:lvl1pPr>
          </a:lstStyle>
          <a:p>
            <a:fld id="{17304C8F-A6AE-EE4B-98D4-A4F09903E00E}" type="slidenum">
              <a:rPr lang="fr-FR" smtClean="0"/>
              <a:pPr/>
              <a:t>‹#›</a:t>
            </a:fld>
            <a:endParaRPr lang="fr-FR"/>
          </a:p>
        </p:txBody>
      </p:sp>
    </p:spTree>
    <p:extLst>
      <p:ext uri="{BB962C8B-B14F-4D97-AF65-F5344CB8AC3E}">
        <p14:creationId xmlns:p14="http://schemas.microsoft.com/office/powerpoint/2010/main" val="41462313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pic>
        <p:nvPicPr>
          <p:cNvPr id="8" name="Image 7" descr="page-techniquement-small2.jpg"/>
          <p:cNvPicPr>
            <a:picLocks noChangeAspect="1"/>
          </p:cNvPicPr>
          <p:nvPr userDrawn="1"/>
        </p:nvPicPr>
        <p:blipFill>
          <a:blip r:embed="rId2"/>
          <a:stretch>
            <a:fillRect/>
          </a:stretch>
        </p:blipFill>
        <p:spPr>
          <a:xfrm>
            <a:off x="6286500" y="6038850"/>
            <a:ext cx="2857500" cy="819150"/>
          </a:xfrm>
          <a:prstGeom prst="rect">
            <a:avLst/>
          </a:prstGeom>
        </p:spPr>
      </p:pic>
      <p:sp>
        <p:nvSpPr>
          <p:cNvPr id="4" name="Espace réservé du texte 3"/>
          <p:cNvSpPr>
            <a:spLocks noGrp="1"/>
          </p:cNvSpPr>
          <p:nvPr>
            <p:ph type="body" sz="half" idx="2"/>
          </p:nvPr>
        </p:nvSpPr>
        <p:spPr>
          <a:xfrm>
            <a:off x="714348" y="4929198"/>
            <a:ext cx="7715304" cy="1000132"/>
          </a:xfrm>
          <a:prstGeom prst="rect">
            <a:avLst/>
          </a:prstGeom>
        </p:spPr>
        <p:txBody>
          <a:bodyPr>
            <a:normAutofit/>
          </a:bodyPr>
          <a:lstStyle>
            <a:lvl1pPr marL="0" indent="0" algn="ctr">
              <a:buNone/>
              <a:defRPr sz="2000">
                <a:solidFill>
                  <a:srgbClr val="52576A"/>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10" name="Espace réservé pour une image  2"/>
          <p:cNvSpPr>
            <a:spLocks noGrp="1"/>
          </p:cNvSpPr>
          <p:nvPr>
            <p:ph type="pic" idx="10"/>
          </p:nvPr>
        </p:nvSpPr>
        <p:spPr>
          <a:xfrm>
            <a:off x="714348" y="857233"/>
            <a:ext cx="7715304" cy="3929090"/>
          </a:xfrm>
          <a:prstGeom prst="rect">
            <a:avLst/>
          </a:prstGeom>
        </p:spPr>
        <p:txBody>
          <a:bodyPr rtlCol="0">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dirty="0" smtClean="0"/>
              <a:t>Faire glisser l'image vers l'espace réservé ou cliquer sur l'icône pour l'ajouter</a:t>
            </a:r>
          </a:p>
        </p:txBody>
      </p:sp>
      <p:sp>
        <p:nvSpPr>
          <p:cNvPr id="7" name="Espace réservé du pied de page 4"/>
          <p:cNvSpPr>
            <a:spLocks noGrp="1"/>
          </p:cNvSpPr>
          <p:nvPr>
            <p:ph type="ftr" sz="quarter" idx="3"/>
          </p:nvPr>
        </p:nvSpPr>
        <p:spPr>
          <a:xfrm>
            <a:off x="2786063" y="6350000"/>
            <a:ext cx="3571875"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r>
              <a:rPr lang="fr-FR" smtClean="0">
                <a:solidFill>
                  <a:srgbClr val="A6A6A6"/>
                </a:solidFill>
              </a:rPr>
              <a:t>Wolfgang von Rüden, CERN</a:t>
            </a:r>
            <a:endParaRPr lang="fr-FR"/>
          </a:p>
        </p:txBody>
      </p:sp>
      <p:sp>
        <p:nvSpPr>
          <p:cNvPr id="9" name="Espace réservé du numéro de diapositive 5"/>
          <p:cNvSpPr>
            <a:spLocks noGrp="1"/>
          </p:cNvSpPr>
          <p:nvPr>
            <p:ph type="sldNum" sz="quarter" idx="4"/>
          </p:nvPr>
        </p:nvSpPr>
        <p:spPr>
          <a:xfrm>
            <a:off x="638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defRPr>
            </a:lvl1pPr>
          </a:lstStyle>
          <a:p>
            <a:fld id="{17304C8F-A6AE-EE4B-98D4-A4F09903E00E}" type="slidenum">
              <a:rPr lang="fr-FR" smtClean="0"/>
              <a:pPr/>
              <a:t>‹#›</a:t>
            </a:fld>
            <a:endParaRPr lang="fr-FR"/>
          </a:p>
        </p:txBody>
      </p:sp>
    </p:spTree>
    <p:extLst>
      <p:ext uri="{BB962C8B-B14F-4D97-AF65-F5344CB8AC3E}">
        <p14:creationId xmlns:p14="http://schemas.microsoft.com/office/powerpoint/2010/main" val="3734687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pic>
        <p:nvPicPr>
          <p:cNvPr id="9" name="Image 8" descr="page-techniquement-small2.jpg"/>
          <p:cNvPicPr>
            <a:picLocks noChangeAspect="1"/>
          </p:cNvPicPr>
          <p:nvPr userDrawn="1"/>
        </p:nvPicPr>
        <p:blipFill>
          <a:blip r:embed="rId2"/>
          <a:stretch>
            <a:fillRect/>
          </a:stretch>
        </p:blipFill>
        <p:spPr>
          <a:xfrm>
            <a:off x="6286500" y="6038850"/>
            <a:ext cx="2857500" cy="819150"/>
          </a:xfrm>
          <a:prstGeom prst="rect">
            <a:avLst/>
          </a:prstGeom>
        </p:spPr>
      </p:pic>
      <p:sp>
        <p:nvSpPr>
          <p:cNvPr id="5" name="Titre 1"/>
          <p:cNvSpPr>
            <a:spLocks noGrp="1"/>
          </p:cNvSpPr>
          <p:nvPr>
            <p:ph type="title"/>
          </p:nvPr>
        </p:nvSpPr>
        <p:spPr>
          <a:xfrm>
            <a:off x="714348" y="274638"/>
            <a:ext cx="7715304" cy="1143000"/>
          </a:xfrm>
          <a:prstGeom prst="rect">
            <a:avLst/>
          </a:prstGeom>
        </p:spPr>
        <p:txBody>
          <a:bodyPr/>
          <a:lstStyle>
            <a:lvl1pPr algn="l">
              <a:defRPr/>
            </a:lvl1pPr>
          </a:lstStyle>
          <a:p>
            <a:r>
              <a:rPr lang="fr-FR" smtClean="0"/>
              <a:t>Cliquez et modifiez le titre</a:t>
            </a:r>
            <a:endParaRPr lang="fr-FR" dirty="0"/>
          </a:p>
        </p:txBody>
      </p:sp>
      <p:sp>
        <p:nvSpPr>
          <p:cNvPr id="8" name="Espace réservé pour une image  2"/>
          <p:cNvSpPr>
            <a:spLocks noGrp="1"/>
          </p:cNvSpPr>
          <p:nvPr>
            <p:ph type="pic" idx="1"/>
          </p:nvPr>
        </p:nvSpPr>
        <p:spPr>
          <a:xfrm>
            <a:off x="714348" y="1571612"/>
            <a:ext cx="3714776" cy="4500593"/>
          </a:xfrm>
          <a:prstGeom prst="rect">
            <a:avLst/>
          </a:prstGeom>
        </p:spPr>
        <p:txBody>
          <a:bodyPr rtlCol="0">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dirty="0" smtClean="0"/>
              <a:t>Faire glisser l'image vers l'espace réservé ou cliquer sur l'icône pour l'ajouter</a:t>
            </a:r>
          </a:p>
        </p:txBody>
      </p:sp>
      <p:sp>
        <p:nvSpPr>
          <p:cNvPr id="10" name="Espace réservé pour une image  2"/>
          <p:cNvSpPr>
            <a:spLocks noGrp="1"/>
          </p:cNvSpPr>
          <p:nvPr>
            <p:ph type="pic" idx="14"/>
          </p:nvPr>
        </p:nvSpPr>
        <p:spPr>
          <a:xfrm>
            <a:off x="4714876" y="1571612"/>
            <a:ext cx="3714776" cy="4500593"/>
          </a:xfrm>
          <a:prstGeom prst="rect">
            <a:avLst/>
          </a:prstGeom>
        </p:spPr>
        <p:txBody>
          <a:bodyPr rtlCol="0">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dirty="0" smtClean="0"/>
              <a:t>Faire glisser l'image vers l'espace réservé ou cliquer sur l'icône pour l'ajouter</a:t>
            </a:r>
          </a:p>
        </p:txBody>
      </p:sp>
      <p:sp>
        <p:nvSpPr>
          <p:cNvPr id="7" name="Espace réservé du pied de page 4"/>
          <p:cNvSpPr>
            <a:spLocks noGrp="1"/>
          </p:cNvSpPr>
          <p:nvPr>
            <p:ph type="ftr" sz="quarter" idx="3"/>
          </p:nvPr>
        </p:nvSpPr>
        <p:spPr>
          <a:xfrm>
            <a:off x="2786063" y="6350000"/>
            <a:ext cx="3571875"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r>
              <a:rPr lang="fr-FR" smtClean="0">
                <a:solidFill>
                  <a:srgbClr val="A6A6A6"/>
                </a:solidFill>
              </a:rPr>
              <a:t>Wolfgang von Rüden, CERN</a:t>
            </a:r>
            <a:endParaRPr lang="fr-FR"/>
          </a:p>
        </p:txBody>
      </p:sp>
      <p:sp>
        <p:nvSpPr>
          <p:cNvPr id="11" name="Espace réservé du numéro de diapositive 5"/>
          <p:cNvSpPr>
            <a:spLocks noGrp="1"/>
          </p:cNvSpPr>
          <p:nvPr>
            <p:ph type="sldNum" sz="quarter" idx="4"/>
          </p:nvPr>
        </p:nvSpPr>
        <p:spPr>
          <a:xfrm>
            <a:off x="638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defRPr>
            </a:lvl1pPr>
          </a:lstStyle>
          <a:p>
            <a:fld id="{17304C8F-A6AE-EE4B-98D4-A4F09903E00E}" type="slidenum">
              <a:rPr lang="fr-FR" smtClean="0"/>
              <a:pPr/>
              <a:t>‹#›</a:t>
            </a:fld>
            <a:endParaRPr lang="fr-FR"/>
          </a:p>
        </p:txBody>
      </p:sp>
    </p:spTree>
    <p:extLst>
      <p:ext uri="{BB962C8B-B14F-4D97-AF65-F5344CB8AC3E}">
        <p14:creationId xmlns:p14="http://schemas.microsoft.com/office/powerpoint/2010/main" val="31923050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pic>
        <p:nvPicPr>
          <p:cNvPr id="9" name="Image 8" descr="page-techniquement-small2.jpg"/>
          <p:cNvPicPr>
            <a:picLocks noChangeAspect="1"/>
          </p:cNvPicPr>
          <p:nvPr userDrawn="1"/>
        </p:nvPicPr>
        <p:blipFill>
          <a:blip r:embed="rId2"/>
          <a:stretch>
            <a:fillRect/>
          </a:stretch>
        </p:blipFill>
        <p:spPr>
          <a:xfrm>
            <a:off x="6286500" y="6038850"/>
            <a:ext cx="2857500" cy="819150"/>
          </a:xfrm>
          <a:prstGeom prst="rect">
            <a:avLst/>
          </a:prstGeom>
        </p:spPr>
      </p:pic>
      <p:sp>
        <p:nvSpPr>
          <p:cNvPr id="3" name="Espace réservé pour une image  2"/>
          <p:cNvSpPr>
            <a:spLocks noGrp="1"/>
          </p:cNvSpPr>
          <p:nvPr>
            <p:ph type="pic" idx="1"/>
          </p:nvPr>
        </p:nvSpPr>
        <p:spPr>
          <a:xfrm>
            <a:off x="714348" y="1571612"/>
            <a:ext cx="3714776" cy="4500593"/>
          </a:xfrm>
          <a:prstGeom prst="rect">
            <a:avLst/>
          </a:prstGeom>
        </p:spPr>
        <p:txBody>
          <a:bodyPr rtlCol="0">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dirty="0" smtClean="0"/>
              <a:t>Faire glisser l'image vers l'espace réservé ou cliquer sur l'icône pour l'ajouter</a:t>
            </a:r>
          </a:p>
        </p:txBody>
      </p:sp>
      <p:sp>
        <p:nvSpPr>
          <p:cNvPr id="5" name="Titre 1"/>
          <p:cNvSpPr>
            <a:spLocks noGrp="1"/>
          </p:cNvSpPr>
          <p:nvPr>
            <p:ph type="title"/>
          </p:nvPr>
        </p:nvSpPr>
        <p:spPr>
          <a:xfrm>
            <a:off x="714348" y="274638"/>
            <a:ext cx="7715304" cy="1143000"/>
          </a:xfrm>
          <a:prstGeom prst="rect">
            <a:avLst/>
          </a:prstGeom>
        </p:spPr>
        <p:txBody>
          <a:bodyPr/>
          <a:lstStyle>
            <a:lvl1pPr algn="l">
              <a:defRPr/>
            </a:lvl1pPr>
          </a:lstStyle>
          <a:p>
            <a:r>
              <a:rPr lang="fr-FR" smtClean="0"/>
              <a:t>Cliquez et modifiez le titre</a:t>
            </a:r>
            <a:endParaRPr lang="fr-FR" dirty="0"/>
          </a:p>
        </p:txBody>
      </p:sp>
      <p:sp>
        <p:nvSpPr>
          <p:cNvPr id="6" name="Espace réservé du contenu 2"/>
          <p:cNvSpPr>
            <a:spLocks noGrp="1"/>
          </p:cNvSpPr>
          <p:nvPr>
            <p:ph idx="13"/>
          </p:nvPr>
        </p:nvSpPr>
        <p:spPr>
          <a:xfrm>
            <a:off x="4714876" y="1571612"/>
            <a:ext cx="3714776" cy="4500594"/>
          </a:xfrm>
          <a:prstGeom prst="rect">
            <a:avLst/>
          </a:prstGeom>
        </p:spPr>
        <p:txBody>
          <a:bodyPr/>
          <a:lstStyle>
            <a:lvl1pPr>
              <a:defRPr sz="2000">
                <a:solidFill>
                  <a:srgbClr val="52576A"/>
                </a:solidFill>
              </a:defRPr>
            </a:lvl1pPr>
            <a:lvl2pPr>
              <a:defRPr sz="2000">
                <a:solidFill>
                  <a:srgbClr val="52576A"/>
                </a:solidFill>
              </a:defRPr>
            </a:lvl2pPr>
            <a:lvl3pPr>
              <a:defRPr>
                <a:solidFill>
                  <a:srgbClr val="52576A"/>
                </a:solidFill>
              </a:defRPr>
            </a:lvl3pPr>
            <a:lvl4pPr>
              <a:defRPr>
                <a:solidFill>
                  <a:srgbClr val="52576A"/>
                </a:solidFill>
              </a:defRPr>
            </a:lvl4pPr>
            <a:lvl5pPr>
              <a:defRPr>
                <a:solidFill>
                  <a:srgbClr val="52576A"/>
                </a:solidFill>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1" name="Espace réservé du pied de page 4"/>
          <p:cNvSpPr>
            <a:spLocks noGrp="1"/>
          </p:cNvSpPr>
          <p:nvPr>
            <p:ph type="ftr" sz="quarter" idx="3"/>
          </p:nvPr>
        </p:nvSpPr>
        <p:spPr>
          <a:xfrm>
            <a:off x="2786063" y="6350000"/>
            <a:ext cx="3571875"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r>
              <a:rPr lang="fr-FR" smtClean="0">
                <a:solidFill>
                  <a:srgbClr val="A6A6A6"/>
                </a:solidFill>
              </a:rPr>
              <a:t>Wolfgang von Rüden, CERN</a:t>
            </a:r>
            <a:endParaRPr lang="fr-FR"/>
          </a:p>
        </p:txBody>
      </p:sp>
      <p:sp>
        <p:nvSpPr>
          <p:cNvPr id="13" name="Espace réservé du numéro de diapositive 5"/>
          <p:cNvSpPr>
            <a:spLocks noGrp="1"/>
          </p:cNvSpPr>
          <p:nvPr>
            <p:ph type="sldNum" sz="quarter" idx="4"/>
          </p:nvPr>
        </p:nvSpPr>
        <p:spPr>
          <a:xfrm>
            <a:off x="638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defRPr>
            </a:lvl1pPr>
          </a:lstStyle>
          <a:p>
            <a:fld id="{17304C8F-A6AE-EE4B-98D4-A4F09903E00E}" type="slidenum">
              <a:rPr lang="fr-FR" smtClean="0"/>
              <a:pPr/>
              <a:t>‹#›</a:t>
            </a:fld>
            <a:endParaRPr lang="fr-FR"/>
          </a:p>
        </p:txBody>
      </p:sp>
    </p:spTree>
    <p:extLst>
      <p:ext uri="{BB962C8B-B14F-4D97-AF65-F5344CB8AC3E}">
        <p14:creationId xmlns:p14="http://schemas.microsoft.com/office/powerpoint/2010/main" val="3764850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10" name="Espace réservé du pied de page 4"/>
          <p:cNvSpPr>
            <a:spLocks noGrp="1"/>
          </p:cNvSpPr>
          <p:nvPr>
            <p:ph type="ftr" sz="quarter" idx="3"/>
          </p:nvPr>
        </p:nvSpPr>
        <p:spPr>
          <a:xfrm>
            <a:off x="2786063" y="6350000"/>
            <a:ext cx="3571875"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r>
              <a:rPr lang="fr-FR" smtClean="0">
                <a:solidFill>
                  <a:srgbClr val="A6A6A6"/>
                </a:solidFill>
              </a:rPr>
              <a:t>Wolfgang von Rüden, CERN</a:t>
            </a:r>
            <a:endParaRPr lang="fr-FR"/>
          </a:p>
        </p:txBody>
      </p:sp>
      <p:sp>
        <p:nvSpPr>
          <p:cNvPr id="12" name="Espace réservé du numéro de diapositive 5"/>
          <p:cNvSpPr>
            <a:spLocks noGrp="1"/>
          </p:cNvSpPr>
          <p:nvPr>
            <p:ph type="sldNum" sz="quarter" idx="4"/>
          </p:nvPr>
        </p:nvSpPr>
        <p:spPr>
          <a:xfrm>
            <a:off x="638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defRPr>
            </a:lvl1pPr>
          </a:lstStyle>
          <a:p>
            <a:fld id="{17304C8F-A6AE-EE4B-98D4-A4F09903E00E}" type="slidenum">
              <a:rPr lang="fr-FR" smtClean="0"/>
              <a:pPr/>
              <a:t>‹#›</a:t>
            </a:fld>
            <a:endParaRPr lang="fr-FR"/>
          </a:p>
        </p:txBody>
      </p:sp>
      <p:sp>
        <p:nvSpPr>
          <p:cNvPr id="4" name="Titre 1"/>
          <p:cNvSpPr>
            <a:spLocks noGrp="1"/>
          </p:cNvSpPr>
          <p:nvPr>
            <p:ph type="title"/>
          </p:nvPr>
        </p:nvSpPr>
        <p:spPr>
          <a:xfrm>
            <a:off x="714348" y="274638"/>
            <a:ext cx="7715304" cy="1143000"/>
          </a:xfrm>
          <a:prstGeom prst="rect">
            <a:avLst/>
          </a:prstGeom>
        </p:spPr>
        <p:txBody>
          <a:bodyPr/>
          <a:lstStyle>
            <a:lvl1pPr algn="l">
              <a:defRPr/>
            </a:lvl1pPr>
          </a:lstStyle>
          <a:p>
            <a:r>
              <a:rPr lang="fr-FR" smtClean="0"/>
              <a:t>Cliquez et modifiez le titre</a:t>
            </a:r>
            <a:endParaRPr lang="fr-FR" dirty="0"/>
          </a:p>
        </p:txBody>
      </p:sp>
      <p:sp>
        <p:nvSpPr>
          <p:cNvPr id="7" name="Espace réservé du texte 2"/>
          <p:cNvSpPr>
            <a:spLocks noGrp="1"/>
          </p:cNvSpPr>
          <p:nvPr>
            <p:ph type="body" idx="16"/>
          </p:nvPr>
        </p:nvSpPr>
        <p:spPr>
          <a:xfrm>
            <a:off x="714348" y="1571612"/>
            <a:ext cx="7715304" cy="639762"/>
          </a:xfrm>
          <a:prstGeom prst="rect">
            <a:avLst/>
          </a:prstGeom>
        </p:spPr>
        <p:txBody>
          <a:bodyPr anchor="b">
            <a:noAutofit/>
          </a:bodyPr>
          <a:lstStyle>
            <a:lvl1pPr marL="0" indent="0" algn="l">
              <a:lnSpc>
                <a:spcPct val="100000"/>
              </a:lnSpc>
              <a:spcBef>
                <a:spcPts val="0"/>
              </a:spcBef>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2"/>
          <p:cNvSpPr>
            <a:spLocks noGrp="1"/>
          </p:cNvSpPr>
          <p:nvPr>
            <p:ph idx="13"/>
          </p:nvPr>
        </p:nvSpPr>
        <p:spPr>
          <a:xfrm>
            <a:off x="4714876" y="2357430"/>
            <a:ext cx="3714776" cy="3597269"/>
          </a:xfrm>
          <a:prstGeom prst="rect">
            <a:avLst/>
          </a:prstGeom>
        </p:spPr>
        <p:txBody>
          <a:bodyPr/>
          <a:lstStyle>
            <a:lvl1pPr>
              <a:defRPr sz="2000">
                <a:solidFill>
                  <a:srgbClr val="52576A"/>
                </a:solidFill>
              </a:defRPr>
            </a:lvl1pPr>
            <a:lvl2pPr>
              <a:defRPr sz="2000">
                <a:solidFill>
                  <a:srgbClr val="52576A"/>
                </a:solidFill>
              </a:defRPr>
            </a:lvl2pPr>
            <a:lvl3pPr>
              <a:defRPr>
                <a:solidFill>
                  <a:srgbClr val="52576A"/>
                </a:solidFill>
              </a:defRPr>
            </a:lvl3pPr>
            <a:lvl4pPr>
              <a:defRPr>
                <a:solidFill>
                  <a:srgbClr val="52576A"/>
                </a:solidFill>
              </a:defRPr>
            </a:lvl4pPr>
            <a:lvl5pPr>
              <a:defRPr>
                <a:solidFill>
                  <a:srgbClr val="52576A"/>
                </a:solidFill>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8" name="Espace réservé du contenu 2"/>
          <p:cNvSpPr>
            <a:spLocks noGrp="1"/>
          </p:cNvSpPr>
          <p:nvPr>
            <p:ph idx="14"/>
          </p:nvPr>
        </p:nvSpPr>
        <p:spPr>
          <a:xfrm>
            <a:off x="714348" y="2357430"/>
            <a:ext cx="3714776" cy="3597269"/>
          </a:xfrm>
          <a:prstGeom prst="rect">
            <a:avLst/>
          </a:prstGeom>
        </p:spPr>
        <p:txBody>
          <a:bodyPr/>
          <a:lstStyle>
            <a:lvl1pPr>
              <a:defRPr sz="2000">
                <a:solidFill>
                  <a:srgbClr val="52576A"/>
                </a:solidFill>
              </a:defRPr>
            </a:lvl1pPr>
            <a:lvl2pPr>
              <a:defRPr sz="2000">
                <a:solidFill>
                  <a:srgbClr val="52576A"/>
                </a:solidFill>
              </a:defRPr>
            </a:lvl2pPr>
            <a:lvl3pPr>
              <a:defRPr>
                <a:solidFill>
                  <a:srgbClr val="52576A"/>
                </a:solidFill>
              </a:defRPr>
            </a:lvl3pPr>
            <a:lvl4pPr>
              <a:defRPr>
                <a:solidFill>
                  <a:srgbClr val="52576A"/>
                </a:solidFill>
              </a:defRPr>
            </a:lvl4pPr>
            <a:lvl5pPr>
              <a:defRPr>
                <a:solidFill>
                  <a:srgbClr val="52576A"/>
                </a:solidFill>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pic>
        <p:nvPicPr>
          <p:cNvPr id="13" name="Image 12" descr="page-techniquement-small2.jpg"/>
          <p:cNvPicPr>
            <a:picLocks noChangeAspect="1"/>
          </p:cNvPicPr>
          <p:nvPr userDrawn="1"/>
        </p:nvPicPr>
        <p:blipFill>
          <a:blip r:embed="rId2"/>
          <a:stretch>
            <a:fillRect/>
          </a:stretch>
        </p:blipFill>
        <p:spPr>
          <a:xfrm>
            <a:off x="6286500" y="6038850"/>
            <a:ext cx="2857500" cy="819150"/>
          </a:xfrm>
          <a:prstGeom prst="rect">
            <a:avLst/>
          </a:prstGeom>
        </p:spPr>
      </p:pic>
    </p:spTree>
    <p:extLst>
      <p:ext uri="{BB962C8B-B14F-4D97-AF65-F5344CB8AC3E}">
        <p14:creationId xmlns:p14="http://schemas.microsoft.com/office/powerpoint/2010/main" val="18039348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18" name="Image 17" descr="page-techniquement-small2.jpg"/>
          <p:cNvPicPr>
            <a:picLocks noChangeAspect="1"/>
          </p:cNvPicPr>
          <p:nvPr userDrawn="1"/>
        </p:nvPicPr>
        <p:blipFill>
          <a:blip r:embed="rId2"/>
          <a:stretch>
            <a:fillRect/>
          </a:stretch>
        </p:blipFill>
        <p:spPr>
          <a:xfrm>
            <a:off x="6286500" y="6038850"/>
            <a:ext cx="2857500" cy="819150"/>
          </a:xfrm>
          <a:prstGeom prst="rect">
            <a:avLst/>
          </a:prstGeom>
        </p:spPr>
      </p:pic>
      <p:sp>
        <p:nvSpPr>
          <p:cNvPr id="9" name="Espace réservé du pied de page 4"/>
          <p:cNvSpPr>
            <a:spLocks noGrp="1"/>
          </p:cNvSpPr>
          <p:nvPr>
            <p:ph type="ftr" sz="quarter" idx="3"/>
          </p:nvPr>
        </p:nvSpPr>
        <p:spPr>
          <a:xfrm>
            <a:off x="2786063" y="6350000"/>
            <a:ext cx="3571875"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r>
              <a:rPr lang="fr-FR" smtClean="0">
                <a:solidFill>
                  <a:srgbClr val="A6A6A6"/>
                </a:solidFill>
              </a:rPr>
              <a:t>Wolfgang von Rüden, CERN</a:t>
            </a:r>
            <a:endParaRPr lang="fr-FR"/>
          </a:p>
        </p:txBody>
      </p:sp>
      <p:sp>
        <p:nvSpPr>
          <p:cNvPr id="11" name="Espace réservé du contenu 2"/>
          <p:cNvSpPr>
            <a:spLocks noGrp="1"/>
          </p:cNvSpPr>
          <p:nvPr>
            <p:ph idx="13"/>
          </p:nvPr>
        </p:nvSpPr>
        <p:spPr>
          <a:xfrm>
            <a:off x="4714876" y="2357430"/>
            <a:ext cx="3714776" cy="3668707"/>
          </a:xfrm>
          <a:prstGeom prst="rect">
            <a:avLst/>
          </a:prstGeom>
        </p:spPr>
        <p:txBody>
          <a:bodyPr/>
          <a:lstStyle>
            <a:lvl1pPr>
              <a:defRPr sz="2000">
                <a:solidFill>
                  <a:srgbClr val="52576A"/>
                </a:solidFill>
              </a:defRPr>
            </a:lvl1pPr>
            <a:lvl2pPr>
              <a:defRPr sz="2000">
                <a:solidFill>
                  <a:srgbClr val="52576A"/>
                </a:solidFill>
              </a:defRPr>
            </a:lvl2pPr>
            <a:lvl3pPr>
              <a:defRPr>
                <a:solidFill>
                  <a:srgbClr val="52576A"/>
                </a:solidFill>
              </a:defRPr>
            </a:lvl3pPr>
            <a:lvl4pPr>
              <a:defRPr>
                <a:solidFill>
                  <a:srgbClr val="52576A"/>
                </a:solidFill>
              </a:defRPr>
            </a:lvl4pPr>
            <a:lvl5pPr>
              <a:defRPr>
                <a:solidFill>
                  <a:srgbClr val="52576A"/>
                </a:solidFill>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2" name="Espace réservé du contenu 2"/>
          <p:cNvSpPr>
            <a:spLocks noGrp="1"/>
          </p:cNvSpPr>
          <p:nvPr>
            <p:ph idx="14"/>
          </p:nvPr>
        </p:nvSpPr>
        <p:spPr>
          <a:xfrm>
            <a:off x="714348" y="2357430"/>
            <a:ext cx="3714776" cy="3668707"/>
          </a:xfrm>
          <a:prstGeom prst="rect">
            <a:avLst/>
          </a:prstGeom>
        </p:spPr>
        <p:txBody>
          <a:bodyPr/>
          <a:lstStyle>
            <a:lvl1pPr>
              <a:defRPr sz="2000">
                <a:solidFill>
                  <a:srgbClr val="52576A"/>
                </a:solidFill>
              </a:defRPr>
            </a:lvl1pPr>
            <a:lvl2pPr>
              <a:defRPr sz="2000">
                <a:solidFill>
                  <a:srgbClr val="52576A"/>
                </a:solidFill>
              </a:defRPr>
            </a:lvl2pPr>
            <a:lvl3pPr>
              <a:defRPr>
                <a:solidFill>
                  <a:srgbClr val="52576A"/>
                </a:solidFill>
              </a:defRPr>
            </a:lvl3pPr>
            <a:lvl4pPr>
              <a:defRPr>
                <a:solidFill>
                  <a:srgbClr val="52576A"/>
                </a:solidFill>
              </a:defRPr>
            </a:lvl4pPr>
            <a:lvl5pPr>
              <a:defRPr>
                <a:solidFill>
                  <a:srgbClr val="52576A"/>
                </a:solidFill>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3" name="Espace réservé du texte 2"/>
          <p:cNvSpPr>
            <a:spLocks noGrp="1"/>
          </p:cNvSpPr>
          <p:nvPr>
            <p:ph type="body" idx="15"/>
          </p:nvPr>
        </p:nvSpPr>
        <p:spPr>
          <a:xfrm>
            <a:off x="4714876" y="1571612"/>
            <a:ext cx="3714776" cy="639762"/>
          </a:xfrm>
          <a:prstGeom prst="rect">
            <a:avLst/>
          </a:prstGeom>
        </p:spPr>
        <p:txBody>
          <a:bodyPr anchor="b">
            <a:no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17" name="Espace réservé du texte 2"/>
          <p:cNvSpPr>
            <a:spLocks noGrp="1"/>
          </p:cNvSpPr>
          <p:nvPr>
            <p:ph type="body" idx="16"/>
          </p:nvPr>
        </p:nvSpPr>
        <p:spPr>
          <a:xfrm>
            <a:off x="714348" y="1571612"/>
            <a:ext cx="3714776" cy="639762"/>
          </a:xfrm>
          <a:prstGeom prst="rect">
            <a:avLst/>
          </a:prstGeom>
        </p:spPr>
        <p:txBody>
          <a:bodyPr anchor="b">
            <a:no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14" name="Titre 1"/>
          <p:cNvSpPr>
            <a:spLocks noGrp="1"/>
          </p:cNvSpPr>
          <p:nvPr>
            <p:ph type="title"/>
          </p:nvPr>
        </p:nvSpPr>
        <p:spPr>
          <a:xfrm>
            <a:off x="714348" y="274638"/>
            <a:ext cx="7715304" cy="1143000"/>
          </a:xfrm>
          <a:prstGeom prst="rect">
            <a:avLst/>
          </a:prstGeom>
        </p:spPr>
        <p:txBody>
          <a:bodyPr/>
          <a:lstStyle>
            <a:lvl1pPr algn="l">
              <a:defRPr/>
            </a:lvl1pPr>
          </a:lstStyle>
          <a:p>
            <a:r>
              <a:rPr lang="fr-FR" smtClean="0"/>
              <a:t>Cliquez et modifiez le titre</a:t>
            </a:r>
            <a:endParaRPr lang="fr-FR" dirty="0"/>
          </a:p>
        </p:txBody>
      </p:sp>
      <p:sp>
        <p:nvSpPr>
          <p:cNvPr id="15" name="Espace réservé du numéro de diapositive 5"/>
          <p:cNvSpPr>
            <a:spLocks noGrp="1"/>
          </p:cNvSpPr>
          <p:nvPr>
            <p:ph type="sldNum" sz="quarter" idx="4"/>
          </p:nvPr>
        </p:nvSpPr>
        <p:spPr>
          <a:xfrm>
            <a:off x="638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defRPr>
            </a:lvl1pPr>
          </a:lstStyle>
          <a:p>
            <a:fld id="{17304C8F-A6AE-EE4B-98D4-A4F09903E00E}" type="slidenum">
              <a:rPr lang="fr-FR" smtClean="0"/>
              <a:pPr/>
              <a:t>‹#›</a:t>
            </a:fld>
            <a:endParaRPr lang="fr-FR"/>
          </a:p>
        </p:txBody>
      </p:sp>
    </p:spTree>
    <p:extLst>
      <p:ext uri="{BB962C8B-B14F-4D97-AF65-F5344CB8AC3E}">
        <p14:creationId xmlns:p14="http://schemas.microsoft.com/office/powerpoint/2010/main" val="16249655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15" name="Image 14" descr="page-techniquement-small2.jpg"/>
          <p:cNvPicPr>
            <a:picLocks noChangeAspect="1"/>
          </p:cNvPicPr>
          <p:nvPr userDrawn="1"/>
        </p:nvPicPr>
        <p:blipFill>
          <a:blip r:embed="rId2"/>
          <a:stretch>
            <a:fillRect/>
          </a:stretch>
        </p:blipFill>
        <p:spPr>
          <a:xfrm>
            <a:off x="6286500" y="6038850"/>
            <a:ext cx="2857500" cy="819150"/>
          </a:xfrm>
          <a:prstGeom prst="rect">
            <a:avLst/>
          </a:prstGeom>
        </p:spPr>
      </p:pic>
      <p:sp>
        <p:nvSpPr>
          <p:cNvPr id="7" name="Espace réservé du pied de page 4"/>
          <p:cNvSpPr>
            <a:spLocks noGrp="1"/>
          </p:cNvSpPr>
          <p:nvPr>
            <p:ph type="ftr" sz="quarter" idx="3"/>
          </p:nvPr>
        </p:nvSpPr>
        <p:spPr>
          <a:xfrm>
            <a:off x="2786063" y="6350000"/>
            <a:ext cx="3571875"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r>
              <a:rPr lang="fr-FR" smtClean="0">
                <a:solidFill>
                  <a:srgbClr val="A6A6A6"/>
                </a:solidFill>
              </a:rPr>
              <a:t>Wolfgang von Rüden, CERN</a:t>
            </a:r>
            <a:endParaRPr lang="fr-FR"/>
          </a:p>
        </p:txBody>
      </p:sp>
      <p:sp>
        <p:nvSpPr>
          <p:cNvPr id="10" name="Espace réservé du contenu 2"/>
          <p:cNvSpPr>
            <a:spLocks noGrp="1"/>
          </p:cNvSpPr>
          <p:nvPr>
            <p:ph idx="13"/>
          </p:nvPr>
        </p:nvSpPr>
        <p:spPr>
          <a:xfrm>
            <a:off x="4714876" y="1714488"/>
            <a:ext cx="3714776" cy="4240211"/>
          </a:xfrm>
          <a:prstGeom prst="rect">
            <a:avLst/>
          </a:prstGeom>
        </p:spPr>
        <p:txBody>
          <a:bodyPr/>
          <a:lstStyle>
            <a:lvl1pPr>
              <a:defRPr sz="2000">
                <a:solidFill>
                  <a:srgbClr val="52576A"/>
                </a:solidFill>
              </a:defRPr>
            </a:lvl1pPr>
            <a:lvl2pPr>
              <a:defRPr sz="2000">
                <a:solidFill>
                  <a:srgbClr val="52576A"/>
                </a:solidFill>
              </a:defRPr>
            </a:lvl2pPr>
            <a:lvl3pPr>
              <a:defRPr>
                <a:solidFill>
                  <a:srgbClr val="52576A"/>
                </a:solidFill>
              </a:defRPr>
            </a:lvl3pPr>
            <a:lvl4pPr>
              <a:defRPr>
                <a:solidFill>
                  <a:srgbClr val="52576A"/>
                </a:solidFill>
              </a:defRPr>
            </a:lvl4pPr>
            <a:lvl5pPr>
              <a:defRPr>
                <a:solidFill>
                  <a:srgbClr val="52576A"/>
                </a:solidFill>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1" name="Espace réservé du contenu 2"/>
          <p:cNvSpPr>
            <a:spLocks noGrp="1"/>
          </p:cNvSpPr>
          <p:nvPr>
            <p:ph idx="14"/>
          </p:nvPr>
        </p:nvSpPr>
        <p:spPr>
          <a:xfrm>
            <a:off x="714348" y="1714488"/>
            <a:ext cx="3714776" cy="4240211"/>
          </a:xfrm>
          <a:prstGeom prst="rect">
            <a:avLst/>
          </a:prstGeom>
        </p:spPr>
        <p:txBody>
          <a:bodyPr/>
          <a:lstStyle>
            <a:lvl1pPr>
              <a:defRPr sz="2000">
                <a:solidFill>
                  <a:srgbClr val="52576A"/>
                </a:solidFill>
              </a:defRPr>
            </a:lvl1pPr>
            <a:lvl2pPr>
              <a:defRPr sz="2000">
                <a:solidFill>
                  <a:srgbClr val="52576A"/>
                </a:solidFill>
              </a:defRPr>
            </a:lvl2pPr>
            <a:lvl3pPr>
              <a:defRPr>
                <a:solidFill>
                  <a:srgbClr val="52576A"/>
                </a:solidFill>
              </a:defRPr>
            </a:lvl3pPr>
            <a:lvl4pPr>
              <a:defRPr>
                <a:solidFill>
                  <a:srgbClr val="52576A"/>
                </a:solidFill>
              </a:defRPr>
            </a:lvl4pPr>
            <a:lvl5pPr>
              <a:defRPr>
                <a:solidFill>
                  <a:srgbClr val="52576A"/>
                </a:solidFill>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9" name="Titre 1"/>
          <p:cNvSpPr>
            <a:spLocks noGrp="1"/>
          </p:cNvSpPr>
          <p:nvPr>
            <p:ph type="title"/>
          </p:nvPr>
        </p:nvSpPr>
        <p:spPr>
          <a:xfrm>
            <a:off x="714348" y="274638"/>
            <a:ext cx="7715304" cy="1143000"/>
          </a:xfrm>
          <a:prstGeom prst="rect">
            <a:avLst/>
          </a:prstGeom>
        </p:spPr>
        <p:txBody>
          <a:bodyPr/>
          <a:lstStyle>
            <a:lvl1pPr algn="l">
              <a:defRPr/>
            </a:lvl1pPr>
          </a:lstStyle>
          <a:p>
            <a:r>
              <a:rPr lang="fr-FR" smtClean="0"/>
              <a:t>Cliquez et modifiez le titre</a:t>
            </a:r>
            <a:endParaRPr lang="fr-FR" dirty="0"/>
          </a:p>
        </p:txBody>
      </p:sp>
      <p:sp>
        <p:nvSpPr>
          <p:cNvPr id="12" name="Espace réservé du numéro de diapositive 5"/>
          <p:cNvSpPr>
            <a:spLocks noGrp="1"/>
          </p:cNvSpPr>
          <p:nvPr>
            <p:ph type="sldNum" sz="quarter" idx="4"/>
          </p:nvPr>
        </p:nvSpPr>
        <p:spPr>
          <a:xfrm>
            <a:off x="638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defRPr>
            </a:lvl1pPr>
          </a:lstStyle>
          <a:p>
            <a:fld id="{17304C8F-A6AE-EE4B-98D4-A4F09903E00E}" type="slidenum">
              <a:rPr lang="fr-FR" smtClean="0"/>
              <a:pPr/>
              <a:t>‹#›</a:t>
            </a:fld>
            <a:endParaRPr lang="fr-FR"/>
          </a:p>
        </p:txBody>
      </p:sp>
    </p:spTree>
    <p:extLst>
      <p:ext uri="{BB962C8B-B14F-4D97-AF65-F5344CB8AC3E}">
        <p14:creationId xmlns:p14="http://schemas.microsoft.com/office/powerpoint/2010/main" val="236493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792288" y="1000107"/>
            <a:ext cx="5486400" cy="37274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n-US" smtClean="0"/>
              <a:t>juin 2011</a:t>
            </a:r>
            <a:endParaRPr lang="en-GB"/>
          </a:p>
        </p:txBody>
      </p:sp>
      <p:sp>
        <p:nvSpPr>
          <p:cNvPr id="6" name="Footer Placeholder 5"/>
          <p:cNvSpPr>
            <a:spLocks noGrp="1"/>
          </p:cNvSpPr>
          <p:nvPr>
            <p:ph type="ftr" sz="quarter" idx="11"/>
          </p:nvPr>
        </p:nvSpPr>
        <p:spPr/>
        <p:txBody>
          <a:bodyPr/>
          <a:lstStyle>
            <a:lvl1pPr>
              <a:defRPr/>
            </a:lvl1pPr>
          </a:lstStyle>
          <a:p>
            <a:pPr>
              <a:defRPr/>
            </a:pPr>
            <a:r>
              <a:rPr lang="en-US" smtClean="0"/>
              <a:t>Wolfgang von Rüden, CERN</a:t>
            </a:r>
            <a:endParaRPr lang="en-GB"/>
          </a:p>
        </p:txBody>
      </p:sp>
      <p:sp>
        <p:nvSpPr>
          <p:cNvPr id="7" name="Slide Number Placeholder 6"/>
          <p:cNvSpPr>
            <a:spLocks noGrp="1"/>
          </p:cNvSpPr>
          <p:nvPr>
            <p:ph type="sldNum" sz="quarter" idx="12"/>
          </p:nvPr>
        </p:nvSpPr>
        <p:spPr/>
        <p:txBody>
          <a:bodyPr/>
          <a:lstStyle>
            <a:lvl1pPr>
              <a:defRPr/>
            </a:lvl1pPr>
          </a:lstStyle>
          <a:p>
            <a:pPr>
              <a:defRPr/>
            </a:pPr>
            <a:fld id="{7434BC85-5C92-4019-8495-EEE902BB5A6A}" type="slidenum">
              <a:rPr lang="en-GB"/>
              <a:pPr>
                <a:defRPr/>
              </a:pPr>
              <a:t>‹#›</a:t>
            </a:fld>
            <a:endParaRPr lang="en-GB"/>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8" name="Espace réservé du pied de page 4"/>
          <p:cNvSpPr>
            <a:spLocks noGrp="1"/>
          </p:cNvSpPr>
          <p:nvPr>
            <p:ph type="ftr" sz="quarter" idx="3"/>
          </p:nvPr>
        </p:nvSpPr>
        <p:spPr>
          <a:xfrm>
            <a:off x="2786063" y="6350000"/>
            <a:ext cx="3571875"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r>
              <a:rPr lang="fr-FR" smtClean="0">
                <a:solidFill>
                  <a:srgbClr val="A6A6A6"/>
                </a:solidFill>
              </a:rPr>
              <a:t>Wolfgang von Rüden, CERN</a:t>
            </a:r>
            <a:endParaRPr lang="fr-FR"/>
          </a:p>
        </p:txBody>
      </p:sp>
      <p:sp>
        <p:nvSpPr>
          <p:cNvPr id="6" name="Espace réservé du contenu 2"/>
          <p:cNvSpPr>
            <a:spLocks noGrp="1"/>
          </p:cNvSpPr>
          <p:nvPr>
            <p:ph idx="13"/>
          </p:nvPr>
        </p:nvSpPr>
        <p:spPr>
          <a:xfrm>
            <a:off x="4714876" y="714356"/>
            <a:ext cx="3714776" cy="5240343"/>
          </a:xfrm>
          <a:prstGeom prst="rect">
            <a:avLst/>
          </a:prstGeom>
        </p:spPr>
        <p:txBody>
          <a:bodyPr/>
          <a:lstStyle>
            <a:lvl1pPr>
              <a:defRPr sz="2000">
                <a:solidFill>
                  <a:srgbClr val="52576A"/>
                </a:solidFill>
              </a:defRPr>
            </a:lvl1pPr>
            <a:lvl2pPr>
              <a:defRPr sz="2000">
                <a:solidFill>
                  <a:srgbClr val="52576A"/>
                </a:solidFill>
              </a:defRPr>
            </a:lvl2pPr>
            <a:lvl3pPr>
              <a:defRPr>
                <a:solidFill>
                  <a:srgbClr val="52576A"/>
                </a:solidFill>
              </a:defRPr>
            </a:lvl3pPr>
            <a:lvl4pPr>
              <a:defRPr>
                <a:solidFill>
                  <a:srgbClr val="52576A"/>
                </a:solidFill>
              </a:defRPr>
            </a:lvl4pPr>
            <a:lvl5pPr>
              <a:defRPr>
                <a:solidFill>
                  <a:srgbClr val="52576A"/>
                </a:solidFill>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7" name="Espace réservé du contenu 2"/>
          <p:cNvSpPr>
            <a:spLocks noGrp="1"/>
          </p:cNvSpPr>
          <p:nvPr>
            <p:ph idx="14"/>
          </p:nvPr>
        </p:nvSpPr>
        <p:spPr>
          <a:xfrm>
            <a:off x="714348" y="714356"/>
            <a:ext cx="3714776" cy="5240343"/>
          </a:xfrm>
          <a:prstGeom prst="rect">
            <a:avLst/>
          </a:prstGeom>
        </p:spPr>
        <p:txBody>
          <a:bodyPr/>
          <a:lstStyle>
            <a:lvl1pPr>
              <a:defRPr sz="2000">
                <a:solidFill>
                  <a:srgbClr val="52576A"/>
                </a:solidFill>
              </a:defRPr>
            </a:lvl1pPr>
            <a:lvl2pPr>
              <a:defRPr sz="2000">
                <a:solidFill>
                  <a:srgbClr val="52576A"/>
                </a:solidFill>
              </a:defRPr>
            </a:lvl2pPr>
            <a:lvl3pPr>
              <a:defRPr>
                <a:solidFill>
                  <a:srgbClr val="52576A"/>
                </a:solidFill>
              </a:defRPr>
            </a:lvl3pPr>
            <a:lvl4pPr>
              <a:defRPr>
                <a:solidFill>
                  <a:srgbClr val="52576A"/>
                </a:solidFill>
              </a:defRPr>
            </a:lvl4pPr>
            <a:lvl5pPr>
              <a:defRPr>
                <a:solidFill>
                  <a:srgbClr val="52576A"/>
                </a:solidFill>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0" name="Espace réservé du numéro de diapositive 5"/>
          <p:cNvSpPr>
            <a:spLocks noGrp="1"/>
          </p:cNvSpPr>
          <p:nvPr>
            <p:ph type="sldNum" sz="quarter" idx="4"/>
          </p:nvPr>
        </p:nvSpPr>
        <p:spPr>
          <a:xfrm>
            <a:off x="638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defRPr>
            </a:lvl1pPr>
          </a:lstStyle>
          <a:p>
            <a:fld id="{17304C8F-A6AE-EE4B-98D4-A4F09903E00E}" type="slidenum">
              <a:rPr lang="fr-FR" smtClean="0"/>
              <a:pPr/>
              <a:t>‹#›</a:t>
            </a:fld>
            <a:endParaRPr lang="fr-FR"/>
          </a:p>
        </p:txBody>
      </p:sp>
      <p:pic>
        <p:nvPicPr>
          <p:cNvPr id="13" name="Image 12" descr="page-techniquement-small2.jpg"/>
          <p:cNvPicPr>
            <a:picLocks noChangeAspect="1"/>
          </p:cNvPicPr>
          <p:nvPr userDrawn="1"/>
        </p:nvPicPr>
        <p:blipFill>
          <a:blip r:embed="rId2"/>
          <a:stretch>
            <a:fillRect/>
          </a:stretch>
        </p:blipFill>
        <p:spPr>
          <a:xfrm>
            <a:off x="6286500" y="6038850"/>
            <a:ext cx="2857500" cy="819150"/>
          </a:xfrm>
          <a:prstGeom prst="rect">
            <a:avLst/>
          </a:prstGeom>
        </p:spPr>
      </p:pic>
    </p:spTree>
    <p:extLst>
      <p:ext uri="{BB962C8B-B14F-4D97-AF65-F5344CB8AC3E}">
        <p14:creationId xmlns:p14="http://schemas.microsoft.com/office/powerpoint/2010/main" val="41772878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pic>
        <p:nvPicPr>
          <p:cNvPr id="12" name="Image 11" descr="page-techniquement-small2.jpg"/>
          <p:cNvPicPr>
            <a:picLocks noChangeAspect="1"/>
          </p:cNvPicPr>
          <p:nvPr userDrawn="1"/>
        </p:nvPicPr>
        <p:blipFill>
          <a:blip r:embed="rId2"/>
          <a:stretch>
            <a:fillRect/>
          </a:stretch>
        </p:blipFill>
        <p:spPr>
          <a:xfrm>
            <a:off x="6286500" y="6038850"/>
            <a:ext cx="2857500" cy="819150"/>
          </a:xfrm>
          <a:prstGeom prst="rect">
            <a:avLst/>
          </a:prstGeom>
        </p:spPr>
      </p:pic>
      <p:sp>
        <p:nvSpPr>
          <p:cNvPr id="7" name="Espace réservé du pied de page 4"/>
          <p:cNvSpPr>
            <a:spLocks noGrp="1"/>
          </p:cNvSpPr>
          <p:nvPr>
            <p:ph type="ftr" sz="quarter" idx="3"/>
          </p:nvPr>
        </p:nvSpPr>
        <p:spPr>
          <a:xfrm>
            <a:off x="2786063" y="6350000"/>
            <a:ext cx="3571875"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r>
              <a:rPr lang="fr-FR" smtClean="0">
                <a:solidFill>
                  <a:srgbClr val="A6A6A6"/>
                </a:solidFill>
              </a:rPr>
              <a:t>Wolfgang von Rüden, CERN</a:t>
            </a:r>
            <a:endParaRPr lang="fr-FR"/>
          </a:p>
        </p:txBody>
      </p:sp>
      <p:sp>
        <p:nvSpPr>
          <p:cNvPr id="2" name="Titre 1"/>
          <p:cNvSpPr>
            <a:spLocks noGrp="1"/>
          </p:cNvSpPr>
          <p:nvPr>
            <p:ph type="title"/>
          </p:nvPr>
        </p:nvSpPr>
        <p:spPr>
          <a:xfrm>
            <a:off x="714348" y="642918"/>
            <a:ext cx="2751165" cy="1714512"/>
          </a:xfrm>
          <a:prstGeom prst="rect">
            <a:avLst/>
          </a:prstGeom>
        </p:spPr>
        <p:txBody>
          <a:bodyPr anchor="b">
            <a:noAutofit/>
          </a:bodyPr>
          <a:lstStyle>
            <a:lvl1pPr algn="l">
              <a:defRPr sz="2600" b="1"/>
            </a:lvl1pPr>
          </a:lstStyle>
          <a:p>
            <a:r>
              <a:rPr lang="fr-FR" smtClean="0"/>
              <a:t>Cliquez et modifiez le titre</a:t>
            </a:r>
            <a:endParaRPr lang="fr-FR" dirty="0"/>
          </a:p>
        </p:txBody>
      </p:sp>
      <p:sp>
        <p:nvSpPr>
          <p:cNvPr id="4" name="Espace réservé du texte 3"/>
          <p:cNvSpPr>
            <a:spLocks noGrp="1"/>
          </p:cNvSpPr>
          <p:nvPr>
            <p:ph type="body" sz="half" idx="2"/>
          </p:nvPr>
        </p:nvSpPr>
        <p:spPr>
          <a:xfrm>
            <a:off x="714348" y="2571744"/>
            <a:ext cx="2751165" cy="3554419"/>
          </a:xfrm>
          <a:prstGeom prst="rect">
            <a:avLst/>
          </a:prstGeom>
        </p:spPr>
        <p:txBody>
          <a:bodyPr>
            <a:normAutofit/>
          </a:bodyPr>
          <a:lstStyle>
            <a:lvl1pPr marL="0" indent="0">
              <a:buNone/>
              <a:defRPr sz="20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8" name="Espace réservé du contenu 2"/>
          <p:cNvSpPr>
            <a:spLocks noGrp="1"/>
          </p:cNvSpPr>
          <p:nvPr>
            <p:ph idx="14"/>
          </p:nvPr>
        </p:nvSpPr>
        <p:spPr>
          <a:xfrm>
            <a:off x="3571868" y="642918"/>
            <a:ext cx="4857784" cy="5572164"/>
          </a:xfrm>
          <a:prstGeom prst="rect">
            <a:avLst/>
          </a:prstGeom>
        </p:spPr>
        <p:txBody>
          <a:bodyPr/>
          <a:lstStyle>
            <a:lvl1pPr>
              <a:defRPr sz="2000">
                <a:solidFill>
                  <a:srgbClr val="52576A"/>
                </a:solidFill>
              </a:defRPr>
            </a:lvl1pPr>
            <a:lvl2pPr>
              <a:defRPr sz="2000">
                <a:solidFill>
                  <a:srgbClr val="52576A"/>
                </a:solidFill>
              </a:defRPr>
            </a:lvl2pPr>
            <a:lvl3pPr>
              <a:defRPr>
                <a:solidFill>
                  <a:srgbClr val="52576A"/>
                </a:solidFill>
              </a:defRPr>
            </a:lvl3pPr>
            <a:lvl4pPr>
              <a:defRPr>
                <a:solidFill>
                  <a:srgbClr val="52576A"/>
                </a:solidFill>
              </a:defRPr>
            </a:lvl4pPr>
            <a:lvl5pPr>
              <a:defRPr>
                <a:solidFill>
                  <a:srgbClr val="52576A"/>
                </a:solidFill>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0" name="Espace réservé du numéro de diapositive 5"/>
          <p:cNvSpPr>
            <a:spLocks noGrp="1"/>
          </p:cNvSpPr>
          <p:nvPr>
            <p:ph type="sldNum" sz="quarter" idx="4"/>
          </p:nvPr>
        </p:nvSpPr>
        <p:spPr>
          <a:xfrm>
            <a:off x="638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defRPr>
            </a:lvl1pPr>
          </a:lstStyle>
          <a:p>
            <a:fld id="{17304C8F-A6AE-EE4B-98D4-A4F09903E00E}" type="slidenum">
              <a:rPr lang="fr-FR" smtClean="0"/>
              <a:pPr/>
              <a:t>‹#›</a:t>
            </a:fld>
            <a:endParaRPr lang="fr-FR"/>
          </a:p>
        </p:txBody>
      </p:sp>
    </p:spTree>
    <p:extLst>
      <p:ext uri="{BB962C8B-B14F-4D97-AF65-F5344CB8AC3E}">
        <p14:creationId xmlns:p14="http://schemas.microsoft.com/office/powerpoint/2010/main" val="12299471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9" name="Image 8" descr="page-techniquement-small2.jpg"/>
          <p:cNvPicPr>
            <a:picLocks noChangeAspect="1"/>
          </p:cNvPicPr>
          <p:nvPr userDrawn="1"/>
        </p:nvPicPr>
        <p:blipFill>
          <a:blip r:embed="rId2"/>
          <a:stretch>
            <a:fillRect/>
          </a:stretch>
        </p:blipFill>
        <p:spPr>
          <a:xfrm>
            <a:off x="6286500" y="6038850"/>
            <a:ext cx="2857500" cy="819150"/>
          </a:xfrm>
          <a:prstGeom prst="rect">
            <a:avLst/>
          </a:prstGeom>
        </p:spPr>
      </p:pic>
      <p:sp>
        <p:nvSpPr>
          <p:cNvPr id="6" name="Espace réservé du pied de page 4"/>
          <p:cNvSpPr>
            <a:spLocks noGrp="1"/>
          </p:cNvSpPr>
          <p:nvPr>
            <p:ph type="ftr" sz="quarter" idx="3"/>
          </p:nvPr>
        </p:nvSpPr>
        <p:spPr>
          <a:xfrm>
            <a:off x="2786063" y="6350000"/>
            <a:ext cx="3571875"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r>
              <a:rPr lang="fr-FR" smtClean="0">
                <a:solidFill>
                  <a:srgbClr val="A6A6A6"/>
                </a:solidFill>
              </a:rPr>
              <a:t>Wolfgang von Rüden, CERN</a:t>
            </a:r>
            <a:endParaRPr lang="fr-FR"/>
          </a:p>
        </p:txBody>
      </p:sp>
      <p:sp>
        <p:nvSpPr>
          <p:cNvPr id="8" name="Espace réservé du numéro de diapositive 5"/>
          <p:cNvSpPr>
            <a:spLocks noGrp="1"/>
          </p:cNvSpPr>
          <p:nvPr>
            <p:ph type="sldNum" sz="quarter" idx="4"/>
          </p:nvPr>
        </p:nvSpPr>
        <p:spPr>
          <a:xfrm>
            <a:off x="638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defRPr>
            </a:lvl1pPr>
          </a:lstStyle>
          <a:p>
            <a:fld id="{17304C8F-A6AE-EE4B-98D4-A4F09903E00E}" type="slidenum">
              <a:rPr lang="fr-FR" smtClean="0"/>
              <a:pPr/>
              <a:t>‹#›</a:t>
            </a:fld>
            <a:endParaRPr lang="fr-FR"/>
          </a:p>
        </p:txBody>
      </p:sp>
    </p:spTree>
    <p:extLst>
      <p:ext uri="{BB962C8B-B14F-4D97-AF65-F5344CB8AC3E}">
        <p14:creationId xmlns:p14="http://schemas.microsoft.com/office/powerpoint/2010/main" val="32412275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May 4, 2011</a:t>
            </a: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CERN openlab Board of Sponsors</a:t>
            </a: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A5C9F68-F49B-5D4E-905C-059A66AA144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May 4, 2011</a:t>
            </a: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CERN openlab Board of Sponsors</a:t>
            </a: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81C45E44-47C8-3F43-AA30-1437D81841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914400"/>
            <a:ext cx="4229100" cy="5378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86300" y="914400"/>
            <a:ext cx="4229100" cy="5378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May 4, 2011</a:t>
            </a: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CERN openlab Board of Sponsors</a:t>
            </a: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E8A4C50-CE48-AD44-A07C-98FE5E00F67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May 4, 2011</a:t>
            </a: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CERN openlab Board of Sponsors</a:t>
            </a: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DBFB87F4-7FD2-0A49-A4DB-DA64466D64B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May 4, 2011</a:t>
            </a: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CERN openlab Board of Sponsors</a:t>
            </a: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115336C1-0D22-F94A-965C-0A638951EEA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solidFill>
                  <a:srgbClr val="000000"/>
                </a:solidFill>
              </a:rPr>
              <a:t>May 4, 2011</a:t>
            </a:r>
            <a:endParaRPr 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solidFill>
                  <a:srgbClr val="000000"/>
                </a:solidFill>
              </a:rPr>
              <a:t>CERN openlab Board of Sponsors</a:t>
            </a:r>
            <a:endParaRPr 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231D16D4-2885-6643-80A5-73A90C95DD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theme" Target="../theme/theme11.xml"/><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9.xml"/><Relationship Id="rId4" Type="http://schemas.openxmlformats.org/officeDocument/2006/relationships/theme" Target="../theme/theme12.xml"/><Relationship Id="rId5" Type="http://schemas.openxmlformats.org/officeDocument/2006/relationships/image" Target="../media/image1.jpeg"/><Relationship Id="rId1" Type="http://schemas.openxmlformats.org/officeDocument/2006/relationships/slideLayout" Target="../slideLayouts/slideLayout47.xml"/><Relationship Id="rId2" Type="http://schemas.openxmlformats.org/officeDocument/2006/relationships/slideLayout" Target="../slideLayouts/slideLayout48.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theme" Target="../theme/theme13.xml"/><Relationship Id="rId13" Type="http://schemas.openxmlformats.org/officeDocument/2006/relationships/image" Target="../media/image1.jpeg"/><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63.xml"/><Relationship Id="rId4" Type="http://schemas.openxmlformats.org/officeDocument/2006/relationships/theme" Target="../theme/theme14.xml"/><Relationship Id="rId5" Type="http://schemas.openxmlformats.org/officeDocument/2006/relationships/image" Target="../media/image1.jpeg"/><Relationship Id="rId1" Type="http://schemas.openxmlformats.org/officeDocument/2006/relationships/slideLayout" Target="../slideLayouts/slideLayout61.xml"/><Relationship Id="rId2" Type="http://schemas.openxmlformats.org/officeDocument/2006/relationships/slideLayout" Target="../slideLayouts/slideLayout62.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74.xml"/><Relationship Id="rId12" Type="http://schemas.openxmlformats.org/officeDocument/2006/relationships/theme" Target="../theme/theme15.xml"/><Relationship Id="rId13" Type="http://schemas.openxmlformats.org/officeDocument/2006/relationships/image" Target="../media/image1.jpeg"/><Relationship Id="rId1" Type="http://schemas.openxmlformats.org/officeDocument/2006/relationships/slideLayout" Target="../slideLayouts/slideLayout64.xml"/><Relationship Id="rId2" Type="http://schemas.openxmlformats.org/officeDocument/2006/relationships/slideLayout" Target="../slideLayouts/slideLayout65.xml"/><Relationship Id="rId3" Type="http://schemas.openxmlformats.org/officeDocument/2006/relationships/slideLayout" Target="../slideLayouts/slideLayout66.xml"/><Relationship Id="rId4" Type="http://schemas.openxmlformats.org/officeDocument/2006/relationships/slideLayout" Target="../slideLayouts/slideLayout67.xml"/><Relationship Id="rId5" Type="http://schemas.openxmlformats.org/officeDocument/2006/relationships/slideLayout" Target="../slideLayouts/slideLayout68.xml"/><Relationship Id="rId6" Type="http://schemas.openxmlformats.org/officeDocument/2006/relationships/slideLayout" Target="../slideLayouts/slideLayout69.xml"/><Relationship Id="rId7" Type="http://schemas.openxmlformats.org/officeDocument/2006/relationships/slideLayout" Target="../slideLayouts/slideLayout70.xml"/><Relationship Id="rId8" Type="http://schemas.openxmlformats.org/officeDocument/2006/relationships/slideLayout" Target="../slideLayouts/slideLayout71.xml"/><Relationship Id="rId9" Type="http://schemas.openxmlformats.org/officeDocument/2006/relationships/slideLayout" Target="../slideLayouts/slideLayout72.xml"/><Relationship Id="rId10" Type="http://schemas.openxmlformats.org/officeDocument/2006/relationships/slideLayout" Target="../slideLayouts/slideLayout73.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77.xml"/><Relationship Id="rId4" Type="http://schemas.openxmlformats.org/officeDocument/2006/relationships/theme" Target="../theme/theme16.xml"/><Relationship Id="rId1" Type="http://schemas.openxmlformats.org/officeDocument/2006/relationships/slideLayout" Target="../slideLayouts/slideLayout75.xml"/><Relationship Id="rId2" Type="http://schemas.openxmlformats.org/officeDocument/2006/relationships/slideLayout" Target="../slideLayouts/slideLayout76.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slideLayout" Target="../slideLayouts/slideLayout89.xml"/><Relationship Id="rId13" Type="http://schemas.openxmlformats.org/officeDocument/2006/relationships/slideLayout" Target="../slideLayouts/slideLayout90.xml"/><Relationship Id="rId14" Type="http://schemas.openxmlformats.org/officeDocument/2006/relationships/slideLayout" Target="../slideLayouts/slideLayout91.xml"/><Relationship Id="rId15" Type="http://schemas.openxmlformats.org/officeDocument/2006/relationships/slideLayout" Target="../slideLayouts/slideLayout92.xml"/><Relationship Id="rId16" Type="http://schemas.openxmlformats.org/officeDocument/2006/relationships/theme" Target="../theme/theme17.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03.xml"/><Relationship Id="rId12" Type="http://schemas.openxmlformats.org/officeDocument/2006/relationships/slideLayout" Target="../slideLayouts/slideLayout104.xml"/><Relationship Id="rId13" Type="http://schemas.openxmlformats.org/officeDocument/2006/relationships/slideLayout" Target="../slideLayouts/slideLayout105.xml"/><Relationship Id="rId14" Type="http://schemas.openxmlformats.org/officeDocument/2006/relationships/theme" Target="../theme/theme18.xml"/><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9" Type="http://schemas.openxmlformats.org/officeDocument/2006/relationships/slideLayout" Target="../slideLayouts/slideLayout101.xml"/><Relationship Id="rId10" Type="http://schemas.openxmlformats.org/officeDocument/2006/relationships/slideLayout" Target="../slideLayouts/slideLayout102.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116.xml"/><Relationship Id="rId12" Type="http://schemas.openxmlformats.org/officeDocument/2006/relationships/slideLayout" Target="../slideLayouts/slideLayout117.xml"/><Relationship Id="rId13" Type="http://schemas.openxmlformats.org/officeDocument/2006/relationships/slideLayout" Target="../slideLayouts/slideLayout118.xml"/><Relationship Id="rId14" Type="http://schemas.openxmlformats.org/officeDocument/2006/relationships/theme" Target="../theme/theme19.xml"/><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theme" Target="../theme/theme4.xml"/><Relationship Id="rId5"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5.xml"/><Relationship Id="rId13" Type="http://schemas.openxmlformats.org/officeDocument/2006/relationships/image" Target="../media/image1.jpe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4" Type="http://schemas.openxmlformats.org/officeDocument/2006/relationships/theme" Target="../theme/theme7.xml"/><Relationship Id="rId1" Type="http://schemas.openxmlformats.org/officeDocument/2006/relationships/slideLayout" Target="../slideLayouts/slideLayout27.xml"/><Relationship Id="rId2" Type="http://schemas.openxmlformats.org/officeDocument/2006/relationships/slideLayout" Target="../slideLayouts/slideLayout28.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theme" Target="../theme/theme9.xml"/><Relationship Id="rId3"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1000125"/>
            <a:ext cx="8229600" cy="6429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Click to edit Master title style</a:t>
            </a:r>
          </a:p>
        </p:txBody>
      </p:sp>
      <p:sp>
        <p:nvSpPr>
          <p:cNvPr id="37891" name="Text Placeholder 2"/>
          <p:cNvSpPr>
            <a:spLocks noGrp="1"/>
          </p:cNvSpPr>
          <p:nvPr>
            <p:ph type="body" idx="1"/>
          </p:nvPr>
        </p:nvSpPr>
        <p:spPr bwMode="auto">
          <a:xfrm>
            <a:off x="457200" y="1857375"/>
            <a:ext cx="8229600" cy="4429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p>
        </p:txBody>
      </p:sp>
      <p:sp>
        <p:nvSpPr>
          <p:cNvPr id="4" name="Date Placeholder 3"/>
          <p:cNvSpPr>
            <a:spLocks noGrp="1"/>
          </p:cNvSpPr>
          <p:nvPr>
            <p:ph type="dt" sz="half" idx="2"/>
          </p:nvPr>
        </p:nvSpPr>
        <p:spPr>
          <a:xfrm>
            <a:off x="457200" y="6500813"/>
            <a:ext cx="2133600" cy="285750"/>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r>
              <a:rPr lang="en-US" smtClean="0"/>
              <a:t>juin 2011</a:t>
            </a:r>
            <a:endParaRPr lang="fr-FR" dirty="0"/>
          </a:p>
        </p:txBody>
      </p:sp>
      <p:sp>
        <p:nvSpPr>
          <p:cNvPr id="5" name="Footer Placeholder 4"/>
          <p:cNvSpPr>
            <a:spLocks noGrp="1"/>
          </p:cNvSpPr>
          <p:nvPr>
            <p:ph type="ftr" sz="quarter" idx="3"/>
          </p:nvPr>
        </p:nvSpPr>
        <p:spPr>
          <a:xfrm>
            <a:off x="3124200" y="6500813"/>
            <a:ext cx="2895600" cy="28575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smtClean="0"/>
              <a:t>Wolfgang von Rüden, CERN</a:t>
            </a:r>
            <a:endParaRPr lang="fr-FR"/>
          </a:p>
        </p:txBody>
      </p:sp>
      <p:sp>
        <p:nvSpPr>
          <p:cNvPr id="6" name="Slide Number Placeholder 5"/>
          <p:cNvSpPr>
            <a:spLocks noGrp="1"/>
          </p:cNvSpPr>
          <p:nvPr>
            <p:ph type="sldNum" sz="quarter" idx="4"/>
          </p:nvPr>
        </p:nvSpPr>
        <p:spPr>
          <a:xfrm>
            <a:off x="6553200" y="6500813"/>
            <a:ext cx="2133600" cy="285750"/>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28BC5BC-BF10-43A3-8758-209E4EFD6F0C}" type="slidenum">
              <a:rPr lang="fr-FR"/>
              <a:pPr>
                <a:defRPr/>
              </a:pPr>
              <a:t>‹#›</a:t>
            </a:fld>
            <a:endParaRPr lang="fr-FR"/>
          </a:p>
        </p:txBody>
      </p:sp>
      <p:pic>
        <p:nvPicPr>
          <p:cNvPr id="37895" name="Picture 7" descr="banner-bleu"/>
          <p:cNvPicPr>
            <a:picLocks noChangeAspect="1" noChangeArrowheads="1"/>
          </p:cNvPicPr>
          <p:nvPr/>
        </p:nvPicPr>
        <p:blipFill>
          <a:blip r:embed="rId13"/>
          <a:srcRect/>
          <a:stretch>
            <a:fillRect/>
          </a:stretch>
        </p:blipFill>
        <p:spPr bwMode="auto">
          <a:xfrm>
            <a:off x="0" y="0"/>
            <a:ext cx="9144000" cy="8667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p:txStyles>
    <p:titleStyle>
      <a:lvl1pPr algn="ctr" rtl="0" eaLnBrk="0" fontAlgn="base" hangingPunct="0">
        <a:spcBef>
          <a:spcPct val="0"/>
        </a:spcBef>
        <a:spcAft>
          <a:spcPct val="0"/>
        </a:spcAft>
        <a:defRPr sz="3200" kern="1200">
          <a:solidFill>
            <a:srgbClr val="376092"/>
          </a:solidFill>
          <a:latin typeface="+mj-lt"/>
          <a:ea typeface="+mj-ea"/>
          <a:cs typeface="+mj-cs"/>
        </a:defRPr>
      </a:lvl1pPr>
      <a:lvl2pPr algn="ctr" rtl="0" eaLnBrk="0" fontAlgn="base" hangingPunct="0">
        <a:spcBef>
          <a:spcPct val="0"/>
        </a:spcBef>
        <a:spcAft>
          <a:spcPct val="0"/>
        </a:spcAft>
        <a:defRPr sz="3200">
          <a:solidFill>
            <a:srgbClr val="376092"/>
          </a:solidFill>
          <a:latin typeface="Calibri" pitchFamily="34" charset="0"/>
        </a:defRPr>
      </a:lvl2pPr>
      <a:lvl3pPr algn="ctr" rtl="0" eaLnBrk="0" fontAlgn="base" hangingPunct="0">
        <a:spcBef>
          <a:spcPct val="0"/>
        </a:spcBef>
        <a:spcAft>
          <a:spcPct val="0"/>
        </a:spcAft>
        <a:defRPr sz="3200">
          <a:solidFill>
            <a:srgbClr val="376092"/>
          </a:solidFill>
          <a:latin typeface="Calibri" pitchFamily="34" charset="0"/>
        </a:defRPr>
      </a:lvl3pPr>
      <a:lvl4pPr algn="ctr" rtl="0" eaLnBrk="0" fontAlgn="base" hangingPunct="0">
        <a:spcBef>
          <a:spcPct val="0"/>
        </a:spcBef>
        <a:spcAft>
          <a:spcPct val="0"/>
        </a:spcAft>
        <a:defRPr sz="3200">
          <a:solidFill>
            <a:srgbClr val="376092"/>
          </a:solidFill>
          <a:latin typeface="Calibri" pitchFamily="34" charset="0"/>
        </a:defRPr>
      </a:lvl4pPr>
      <a:lvl5pPr algn="ctr" rtl="0" eaLnBrk="0" fontAlgn="base" hangingPunct="0">
        <a:spcBef>
          <a:spcPct val="0"/>
        </a:spcBef>
        <a:spcAft>
          <a:spcPct val="0"/>
        </a:spcAft>
        <a:defRPr sz="3200">
          <a:solidFill>
            <a:srgbClr val="376092"/>
          </a:solidFill>
          <a:latin typeface="Calibri" pitchFamily="34" charset="0"/>
        </a:defRPr>
      </a:lvl5pPr>
      <a:lvl6pPr marL="457200" algn="ctr" rtl="0" fontAlgn="base">
        <a:spcBef>
          <a:spcPct val="0"/>
        </a:spcBef>
        <a:spcAft>
          <a:spcPct val="0"/>
        </a:spcAft>
        <a:defRPr sz="3200">
          <a:solidFill>
            <a:srgbClr val="376092"/>
          </a:solidFill>
          <a:latin typeface="Calibri" pitchFamily="34" charset="0"/>
        </a:defRPr>
      </a:lvl6pPr>
      <a:lvl7pPr marL="914400" algn="ctr" rtl="0" fontAlgn="base">
        <a:spcBef>
          <a:spcPct val="0"/>
        </a:spcBef>
        <a:spcAft>
          <a:spcPct val="0"/>
        </a:spcAft>
        <a:defRPr sz="3200">
          <a:solidFill>
            <a:srgbClr val="376092"/>
          </a:solidFill>
          <a:latin typeface="Calibri" pitchFamily="34" charset="0"/>
        </a:defRPr>
      </a:lvl7pPr>
      <a:lvl8pPr marL="1371600" algn="ctr" rtl="0" fontAlgn="base">
        <a:spcBef>
          <a:spcPct val="0"/>
        </a:spcBef>
        <a:spcAft>
          <a:spcPct val="0"/>
        </a:spcAft>
        <a:defRPr sz="3200">
          <a:solidFill>
            <a:srgbClr val="376092"/>
          </a:solidFill>
          <a:latin typeface="Calibri" pitchFamily="34" charset="0"/>
        </a:defRPr>
      </a:lvl8pPr>
      <a:lvl9pPr marL="1828800" algn="ctr" rtl="0" fontAlgn="base">
        <a:spcBef>
          <a:spcPct val="0"/>
        </a:spcBef>
        <a:spcAft>
          <a:spcPct val="0"/>
        </a:spcAft>
        <a:defRPr sz="3200">
          <a:solidFill>
            <a:srgbClr val="376092"/>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400" kern="1200">
          <a:solidFill>
            <a:srgbClr val="376092"/>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kern="1200">
          <a:solidFill>
            <a:srgbClr val="376092"/>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rgbClr val="376092"/>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600" kern="1200">
          <a:solidFill>
            <a:srgbClr val="376092"/>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400" kern="1200">
          <a:solidFill>
            <a:srgbClr val="37609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r>
              <a:rPr lang="en-US" smtClean="0">
                <a:solidFill>
                  <a:prstClr val="black">
                    <a:tint val="75000"/>
                  </a:prstClr>
                </a:solidFill>
                <a:latin typeface="Calibri"/>
              </a:rPr>
              <a:t>juin 2011</a:t>
            </a: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r>
              <a:rPr lang="en-US" smtClean="0">
                <a:solidFill>
                  <a:prstClr val="black">
                    <a:tint val="75000"/>
                  </a:prstClr>
                </a:solidFill>
                <a:latin typeface="Calibri"/>
              </a:rPr>
              <a:t>Wolfgang von Rüden, CERN</a:t>
            </a: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6F8FF204-A784-45FD-A78D-512F31BD4A9E}"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19" r:id="rId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Grp="1" noChangeArrowheads="1"/>
          </p:cNvSpPr>
          <p:nvPr>
            <p:ph type="body" idx="1"/>
          </p:nvPr>
        </p:nvSpPr>
        <p:spPr bwMode="auto">
          <a:xfrm>
            <a:off x="152400" y="1371600"/>
            <a:ext cx="88392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sym typeface="Wingdings 2" charset="2"/>
              </a:rPr>
              <a:t>Click to edit Master text styles</a:t>
            </a:r>
          </a:p>
          <a:p>
            <a:pPr lvl="1"/>
            <a:r>
              <a:rPr lang="en-US"/>
              <a:t>Second level</a:t>
            </a:r>
          </a:p>
        </p:txBody>
      </p:sp>
      <p:pic>
        <p:nvPicPr>
          <p:cNvPr id="1027" name="Picture 6" descr="slogan_sec.png"/>
          <p:cNvPicPr>
            <a:picLocks noChangeAspect="1"/>
          </p:cNvPicPr>
          <p:nvPr userDrawn="1"/>
        </p:nvPicPr>
        <p:blipFill>
          <a:blip r:embed="rId15"/>
          <a:srcRect b="-482"/>
          <a:stretch>
            <a:fillRect/>
          </a:stretch>
        </p:blipFill>
        <p:spPr bwMode="auto">
          <a:xfrm>
            <a:off x="0" y="0"/>
            <a:ext cx="9148763" cy="1139825"/>
          </a:xfrm>
          <a:prstGeom prst="rect">
            <a:avLst/>
          </a:prstGeom>
          <a:noFill/>
          <a:ln w="9525">
            <a:noFill/>
            <a:miter lim="800000"/>
            <a:headEnd/>
            <a:tailEnd/>
          </a:ln>
        </p:spPr>
      </p:pic>
      <p:sp>
        <p:nvSpPr>
          <p:cNvPr id="923664" name="Text Box 16"/>
          <p:cNvSpPr txBox="1">
            <a:spLocks noChangeArrowheads="1"/>
          </p:cNvSpPr>
          <p:nvPr userDrawn="1"/>
        </p:nvSpPr>
        <p:spPr bwMode="auto">
          <a:xfrm>
            <a:off x="2590800" y="1096963"/>
            <a:ext cx="6553200" cy="198437"/>
          </a:xfrm>
          <a:prstGeom prst="rect">
            <a:avLst/>
          </a:prstGeom>
          <a:noFill/>
          <a:ln w="9525" algn="ctr">
            <a:noFill/>
            <a:miter lim="800000"/>
            <a:headEnd/>
            <a:tailEnd/>
          </a:ln>
          <a:effectLst/>
        </p:spPr>
        <p:txBody>
          <a:bodyPr>
            <a:prstTxWarp prst="textNoShape">
              <a:avLst/>
            </a:prstTxWarp>
            <a:spAutoFit/>
          </a:bodyPr>
          <a:lstStyle/>
          <a:p>
            <a:pPr algn="r">
              <a:spcBef>
                <a:spcPct val="50000"/>
              </a:spcBef>
              <a:buFontTx/>
              <a:buNone/>
            </a:pPr>
            <a:r>
              <a:rPr lang="en-US" sz="700" b="0">
                <a:solidFill>
                  <a:schemeClr val="bg1"/>
                </a:solidFill>
              </a:rPr>
              <a:t>Dr. Stefan Lüders (CERN IT/CO) </a:t>
            </a:r>
            <a:r>
              <a:rPr lang="en-US" sz="700" b="0">
                <a:solidFill>
                  <a:schemeClr val="bg1"/>
                </a:solidFill>
                <a:ea typeface="Arial" charset="0"/>
                <a:cs typeface="Arial" charset="0"/>
              </a:rPr>
              <a:t>― </a:t>
            </a:r>
            <a:r>
              <a:rPr lang="fr-FR" sz="700" b="0">
                <a:solidFill>
                  <a:schemeClr val="bg1"/>
                </a:solidFill>
                <a:ea typeface="Arial" charset="0"/>
                <a:cs typeface="Arial" charset="0"/>
              </a:rPr>
              <a:t>DESY</a:t>
            </a:r>
            <a:r>
              <a:rPr lang="en-US" sz="700" b="0">
                <a:solidFill>
                  <a:schemeClr val="bg1"/>
                </a:solidFill>
                <a:ea typeface="Arial" charset="0"/>
                <a:cs typeface="Arial" charset="0"/>
              </a:rPr>
              <a:t> ― 20. </a:t>
            </a:r>
            <a:r>
              <a:rPr lang="de-DE" sz="700" b="0">
                <a:solidFill>
                  <a:schemeClr val="bg1"/>
                </a:solidFill>
                <a:ea typeface="Arial" charset="0"/>
                <a:cs typeface="Arial" charset="0"/>
              </a:rPr>
              <a:t>Februar</a:t>
            </a:r>
            <a:r>
              <a:rPr lang="en-US" sz="700" b="0">
                <a:solidFill>
                  <a:schemeClr val="bg1"/>
                </a:solidFill>
                <a:ea typeface="Arial" charset="0"/>
                <a:cs typeface="Arial" charset="0"/>
              </a:rPr>
              <a:t> 2007</a:t>
            </a:r>
          </a:p>
        </p:txBody>
      </p:sp>
      <p:pic>
        <p:nvPicPr>
          <p:cNvPr id="1029" name="Picture 21"/>
          <p:cNvPicPr>
            <a:picLocks noChangeAspect="1" noChangeArrowheads="1"/>
          </p:cNvPicPr>
          <p:nvPr/>
        </p:nvPicPr>
        <p:blipFill>
          <a:blip r:embed="rId16"/>
          <a:srcRect/>
          <a:stretch>
            <a:fillRect/>
          </a:stretch>
        </p:blipFill>
        <p:spPr bwMode="auto">
          <a:xfrm>
            <a:off x="8610600" y="6324600"/>
            <a:ext cx="457200" cy="457200"/>
          </a:xfrm>
          <a:prstGeom prst="rect">
            <a:avLst/>
          </a:prstGeom>
          <a:noFill/>
          <a:ln w="9525">
            <a:noFill/>
            <a:miter lim="800000"/>
            <a:headEnd/>
            <a:tailEnd/>
          </a:ln>
        </p:spPr>
      </p:pic>
      <p:grpSp>
        <p:nvGrpSpPr>
          <p:cNvPr id="2" name="Group 13"/>
          <p:cNvGrpSpPr>
            <a:grpSpLocks/>
          </p:cNvGrpSpPr>
          <p:nvPr/>
        </p:nvGrpSpPr>
        <p:grpSpPr bwMode="auto">
          <a:xfrm>
            <a:off x="0" y="1109663"/>
            <a:ext cx="9144000" cy="185737"/>
            <a:chOff x="0" y="699"/>
            <a:chExt cx="5760" cy="117"/>
          </a:xfrm>
        </p:grpSpPr>
        <p:sp>
          <p:nvSpPr>
            <p:cNvPr id="923662" name="Rectangle 14"/>
            <p:cNvSpPr>
              <a:spLocks noChangeArrowheads="1"/>
            </p:cNvSpPr>
            <p:nvPr userDrawn="1"/>
          </p:nvSpPr>
          <p:spPr bwMode="gray">
            <a:xfrm>
              <a:off x="0" y="699"/>
              <a:ext cx="5760" cy="45"/>
            </a:xfrm>
            <a:prstGeom prst="rect">
              <a:avLst/>
            </a:prstGeom>
            <a:solidFill>
              <a:schemeClr val="tx2"/>
            </a:solidFill>
            <a:ln w="9525">
              <a:noFill/>
              <a:miter lim="800000"/>
              <a:headEnd/>
              <a:tailEnd/>
            </a:ln>
            <a:effectLst/>
          </p:spPr>
          <p:txBody>
            <a:bodyPr wrap="none" anchor="ctr"/>
            <a:lstStyle/>
            <a:p>
              <a:pPr>
                <a:buFont typeface="Times New Roman" pitchFamily="18" charset="0"/>
                <a:buNone/>
                <a:defRPr/>
              </a:pPr>
              <a:endParaRPr lang="en-US">
                <a:sym typeface="Wingdings 2" pitchFamily="18" charset="2"/>
              </a:endParaRPr>
            </a:p>
          </p:txBody>
        </p:sp>
        <p:sp>
          <p:nvSpPr>
            <p:cNvPr id="923663" name="Rectangle 15"/>
            <p:cNvSpPr>
              <a:spLocks noChangeArrowheads="1"/>
            </p:cNvSpPr>
            <p:nvPr userDrawn="1"/>
          </p:nvSpPr>
          <p:spPr bwMode="gray">
            <a:xfrm>
              <a:off x="1476" y="723"/>
              <a:ext cx="4284" cy="93"/>
            </a:xfrm>
            <a:prstGeom prst="rect">
              <a:avLst/>
            </a:prstGeom>
            <a:solidFill>
              <a:schemeClr val="tx2"/>
            </a:solidFill>
            <a:ln w="9525">
              <a:noFill/>
              <a:miter lim="800000"/>
              <a:headEnd/>
              <a:tailEnd/>
            </a:ln>
            <a:effectLst/>
          </p:spPr>
          <p:txBody>
            <a:bodyPr wrap="none" anchor="ctr">
              <a:prstTxWarp prst="textNoShape">
                <a:avLst/>
              </a:prstTxWarp>
            </a:bodyPr>
            <a:lstStyle/>
            <a:p>
              <a:pPr marL="342900" indent="-342900" algn="r">
                <a:lnSpc>
                  <a:spcPct val="50000"/>
                </a:lnSpc>
                <a:spcBef>
                  <a:spcPct val="0"/>
                </a:spcBef>
              </a:pPr>
              <a:r>
                <a:rPr lang="de-DE" sz="1000">
                  <a:solidFill>
                    <a:schemeClr val="bg1"/>
                  </a:solidFill>
                  <a:ea typeface="Arial" charset="0"/>
                  <a:cs typeface="Arial" charset="0"/>
                </a:rPr>
                <a:t>Computer.Security@cern.ch </a:t>
              </a:r>
              <a:r>
                <a:rPr lang="de-DE" sz="1000">
                  <a:solidFill>
                    <a:schemeClr val="bg1"/>
                  </a:solidFill>
                </a:rPr>
                <a:t> </a:t>
              </a:r>
              <a:r>
                <a:rPr lang="de-DE" sz="1000">
                  <a:solidFill>
                    <a:schemeClr val="bg1"/>
                  </a:solidFill>
                  <a:ea typeface="Arial" charset="0"/>
                  <a:cs typeface="Arial" charset="0"/>
                </a:rPr>
                <a:t>—  </a:t>
              </a:r>
              <a:r>
                <a:rPr lang="en-US" sz="1000">
                  <a:solidFill>
                    <a:schemeClr val="bg1"/>
                  </a:solidFill>
                </a:rPr>
                <a:t>“Computer Security Awareness</a:t>
              </a:r>
              <a:r>
                <a:rPr lang="de-DE" sz="1000">
                  <a:solidFill>
                    <a:schemeClr val="bg1"/>
                  </a:solidFill>
                </a:rPr>
                <a:t>” </a:t>
              </a:r>
              <a:r>
                <a:rPr lang="de-DE" sz="1000">
                  <a:solidFill>
                    <a:schemeClr val="bg1"/>
                  </a:solidFill>
                  <a:ea typeface="Arial" charset="0"/>
                  <a:cs typeface="Arial" charset="0"/>
                </a:rPr>
                <a:t>—  slide </a:t>
              </a:r>
              <a:fld id="{521A97B5-5742-6740-B4F5-5EF95752C08E}" type="slidenum">
                <a:rPr lang="de-DE" sz="1000">
                  <a:solidFill>
                    <a:schemeClr val="bg1"/>
                  </a:solidFill>
                  <a:ea typeface="Arial" charset="0"/>
                  <a:cs typeface="Arial" charset="0"/>
                </a:rPr>
                <a:pPr marL="342900" indent="-342900" algn="r">
                  <a:lnSpc>
                    <a:spcPct val="50000"/>
                  </a:lnSpc>
                  <a:spcBef>
                    <a:spcPct val="0"/>
                  </a:spcBef>
                </a:pPr>
                <a:t>‹#›</a:t>
              </a:fld>
              <a:endParaRPr lang="de-DE" sz="1000">
                <a:solidFill>
                  <a:schemeClr val="bg1"/>
                </a:solidFill>
                <a:ea typeface="Arial" charset="0"/>
                <a:cs typeface="Arial" charset="0"/>
              </a:endParaRPr>
            </a:p>
          </p:txBody>
        </p:sp>
      </p:grpSp>
      <p:sp>
        <p:nvSpPr>
          <p:cNvPr id="1031" name="Title Placeholder 14"/>
          <p:cNvSpPr>
            <a:spLocks noGrp="1"/>
          </p:cNvSpPr>
          <p:nvPr>
            <p:ph type="title"/>
          </p:nvPr>
        </p:nvSpPr>
        <p:spPr bwMode="auto">
          <a:xfrm>
            <a:off x="231775" y="274638"/>
            <a:ext cx="8791575" cy="625475"/>
          </a:xfrm>
          <a:prstGeom prst="rect">
            <a:avLst/>
          </a:prstGeom>
          <a:solidFill>
            <a:schemeClr val="bg1">
              <a:alpha val="34117"/>
            </a:schemeClr>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ransition xmlns:p14="http://schemas.microsoft.com/office/powerpoint/2010/main">
    <p:cover/>
  </p:transition>
  <p:timing>
    <p:tnLst>
      <p:par>
        <p:cTn xmlns:p14="http://schemas.microsoft.com/office/powerpoint/2010/main" id="1" dur="indefinite" restart="never" nodeType="tmRoot"/>
      </p:par>
    </p:tnLst>
  </p:timing>
  <p:hf hdr="0"/>
  <p:txStyles>
    <p:title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Arial" charset="0"/>
        </a:defRPr>
      </a:lvl2pPr>
      <a:lvl3pPr algn="ctr" rtl="0" eaLnBrk="0" fontAlgn="base" hangingPunct="0">
        <a:spcBef>
          <a:spcPct val="0"/>
        </a:spcBef>
        <a:spcAft>
          <a:spcPct val="0"/>
        </a:spcAft>
        <a:defRPr sz="3200" b="1">
          <a:solidFill>
            <a:schemeClr val="bg1"/>
          </a:solidFill>
          <a:latin typeface="Arial" charset="0"/>
        </a:defRPr>
      </a:lvl3pPr>
      <a:lvl4pPr algn="ctr" rtl="0" eaLnBrk="0" fontAlgn="base" hangingPunct="0">
        <a:spcBef>
          <a:spcPct val="0"/>
        </a:spcBef>
        <a:spcAft>
          <a:spcPct val="0"/>
        </a:spcAft>
        <a:defRPr sz="3200" b="1">
          <a:solidFill>
            <a:schemeClr val="bg1"/>
          </a:solidFill>
          <a:latin typeface="Arial" charset="0"/>
        </a:defRPr>
      </a:lvl4pPr>
      <a:lvl5pPr algn="ctr" rtl="0" eaLnBrk="0" fontAlgn="base" hangingPunct="0">
        <a:spcBef>
          <a:spcPct val="0"/>
        </a:spcBef>
        <a:spcAft>
          <a:spcPct val="0"/>
        </a:spcAft>
        <a:defRPr sz="3200" b="1">
          <a:solidFill>
            <a:schemeClr val="bg1"/>
          </a:solidFill>
          <a:latin typeface="Arial" charset="0"/>
        </a:defRPr>
      </a:lvl5pPr>
      <a:lvl6pPr marL="457200" algn="r" rtl="0" fontAlgn="base">
        <a:spcBef>
          <a:spcPct val="0"/>
        </a:spcBef>
        <a:spcAft>
          <a:spcPct val="0"/>
        </a:spcAft>
        <a:defRPr sz="3200" b="1">
          <a:solidFill>
            <a:schemeClr val="bg1"/>
          </a:solidFill>
          <a:latin typeface="Arial" charset="0"/>
        </a:defRPr>
      </a:lvl6pPr>
      <a:lvl7pPr marL="914400" algn="r" rtl="0" fontAlgn="base">
        <a:spcBef>
          <a:spcPct val="0"/>
        </a:spcBef>
        <a:spcAft>
          <a:spcPct val="0"/>
        </a:spcAft>
        <a:defRPr sz="3200" b="1">
          <a:solidFill>
            <a:schemeClr val="bg1"/>
          </a:solidFill>
          <a:latin typeface="Arial" charset="0"/>
        </a:defRPr>
      </a:lvl7pPr>
      <a:lvl8pPr marL="1371600" algn="r" rtl="0" fontAlgn="base">
        <a:spcBef>
          <a:spcPct val="0"/>
        </a:spcBef>
        <a:spcAft>
          <a:spcPct val="0"/>
        </a:spcAft>
        <a:defRPr sz="3200" b="1">
          <a:solidFill>
            <a:schemeClr val="bg1"/>
          </a:solidFill>
          <a:latin typeface="Arial" charset="0"/>
        </a:defRPr>
      </a:lvl8pPr>
      <a:lvl9pPr marL="1828800" algn="r"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Font typeface="Arial" charset="0"/>
        <a:buChar char="►"/>
        <a:defRPr sz="2400" b="1">
          <a:solidFill>
            <a:srgbClr val="008080"/>
          </a:solidFill>
          <a:latin typeface="+mn-lt"/>
          <a:ea typeface="+mn-ea"/>
          <a:cs typeface="+mn-cs"/>
          <a:sym typeface="Wingdings 2" charset="2"/>
        </a:defRPr>
      </a:lvl1pPr>
      <a:lvl2pPr marL="742950" indent="-285750" algn="l" rtl="0" eaLnBrk="0" fontAlgn="base" hangingPunct="0">
        <a:spcBef>
          <a:spcPct val="20000"/>
        </a:spcBef>
        <a:spcAft>
          <a:spcPct val="0"/>
        </a:spcAft>
        <a:buFont typeface="Times New Roman" charset="0"/>
        <a:buChar char="►"/>
        <a:defRPr sz="2000">
          <a:solidFill>
            <a:srgbClr val="000036"/>
          </a:solidFill>
          <a:latin typeface="+mn-lt"/>
          <a:ea typeface="ＭＳ Ｐゴシック" charset="-128"/>
        </a:defRPr>
      </a:lvl2pPr>
      <a:lvl3pPr marL="1143000" indent="-228600" algn="l" rtl="0" eaLnBrk="0" fontAlgn="base" hangingPunct="0">
        <a:spcBef>
          <a:spcPct val="20000"/>
        </a:spcBef>
        <a:spcAft>
          <a:spcPct val="0"/>
        </a:spcAft>
        <a:buFont typeface="Wingdings"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SzPct val="60000"/>
        <a:buFont typeface="Wingdings 2" charset="2"/>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Font typeface="Wingdings" charset="2"/>
        <a:buChar char="§"/>
        <a:defRPr sz="2000">
          <a:solidFill>
            <a:schemeClr val="tx1"/>
          </a:solidFill>
          <a:latin typeface="+mn-lt"/>
          <a:ea typeface="ＭＳ Ｐゴシック" charset="-128"/>
        </a:defRPr>
      </a:lvl5pPr>
      <a:lvl6pPr marL="2514600" indent="-228600" algn="l" rtl="0" fontAlgn="base">
        <a:spcBef>
          <a:spcPct val="20000"/>
        </a:spcBef>
        <a:spcAft>
          <a:spcPct val="0"/>
        </a:spcAft>
        <a:buFont typeface="Wingdings" pitchFamily="2" charset="2"/>
        <a:buChar char="§"/>
        <a:defRPr sz="2000">
          <a:solidFill>
            <a:schemeClr val="tx1"/>
          </a:solidFill>
          <a:latin typeface="+mn-lt"/>
        </a:defRPr>
      </a:lvl6pPr>
      <a:lvl7pPr marL="2971800" indent="-228600" algn="l" rtl="0" fontAlgn="base">
        <a:spcBef>
          <a:spcPct val="20000"/>
        </a:spcBef>
        <a:spcAft>
          <a:spcPct val="0"/>
        </a:spcAft>
        <a:buFont typeface="Wingdings" pitchFamily="2" charset="2"/>
        <a:buChar char="§"/>
        <a:defRPr sz="2000">
          <a:solidFill>
            <a:schemeClr val="tx1"/>
          </a:solidFill>
          <a:latin typeface="+mn-lt"/>
        </a:defRPr>
      </a:lvl7pPr>
      <a:lvl8pPr marL="3429000" indent="-228600" algn="l" rtl="0" fontAlgn="base">
        <a:spcBef>
          <a:spcPct val="20000"/>
        </a:spcBef>
        <a:spcAft>
          <a:spcPct val="0"/>
        </a:spcAft>
        <a:buFont typeface="Wingdings" pitchFamily="2" charset="2"/>
        <a:buChar char="§"/>
        <a:defRPr sz="2000">
          <a:solidFill>
            <a:schemeClr val="tx1"/>
          </a:solidFill>
          <a:latin typeface="+mn-lt"/>
        </a:defRPr>
      </a:lvl8pPr>
      <a:lvl9pPr marL="3886200" indent="-228600" algn="l" rtl="0" fontAlgn="base">
        <a:spcBef>
          <a:spcPct val="20000"/>
        </a:spcBef>
        <a:spcAft>
          <a:spcPct val="0"/>
        </a:spcAft>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1000125"/>
            <a:ext cx="8229600" cy="6429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Click to edit Master title style</a:t>
            </a:r>
          </a:p>
        </p:txBody>
      </p:sp>
      <p:sp>
        <p:nvSpPr>
          <p:cNvPr id="7171" name="Text Placeholder 2"/>
          <p:cNvSpPr>
            <a:spLocks noGrp="1"/>
          </p:cNvSpPr>
          <p:nvPr>
            <p:ph type="body" idx="1"/>
          </p:nvPr>
        </p:nvSpPr>
        <p:spPr bwMode="auto">
          <a:xfrm>
            <a:off x="457200" y="1857375"/>
            <a:ext cx="8229600" cy="4429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p>
        </p:txBody>
      </p:sp>
      <p:sp>
        <p:nvSpPr>
          <p:cNvPr id="4" name="Date Placeholder 3"/>
          <p:cNvSpPr>
            <a:spLocks noGrp="1"/>
          </p:cNvSpPr>
          <p:nvPr>
            <p:ph type="dt" sz="half" idx="2"/>
          </p:nvPr>
        </p:nvSpPr>
        <p:spPr>
          <a:xfrm>
            <a:off x="457200" y="6500813"/>
            <a:ext cx="2133600" cy="285750"/>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r>
              <a:rPr lang="en-US" smtClean="0">
                <a:solidFill>
                  <a:prstClr val="black">
                    <a:tint val="75000"/>
                  </a:prstClr>
                </a:solidFill>
              </a:rPr>
              <a:t>juin 2011</a:t>
            </a:r>
            <a:endParaRPr lang="en-US">
              <a:solidFill>
                <a:prstClr val="black">
                  <a:tint val="75000"/>
                </a:prstClr>
              </a:solidFill>
            </a:endParaRPr>
          </a:p>
        </p:txBody>
      </p:sp>
      <p:sp>
        <p:nvSpPr>
          <p:cNvPr id="5" name="Footer Placeholder 4"/>
          <p:cNvSpPr>
            <a:spLocks noGrp="1"/>
          </p:cNvSpPr>
          <p:nvPr>
            <p:ph type="ftr" sz="quarter" idx="3"/>
          </p:nvPr>
        </p:nvSpPr>
        <p:spPr>
          <a:xfrm>
            <a:off x="3124200" y="6500813"/>
            <a:ext cx="2895600" cy="28575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smtClean="0">
                <a:solidFill>
                  <a:prstClr val="black">
                    <a:tint val="75000"/>
                  </a:prstClr>
                </a:solidFill>
              </a:rPr>
              <a:t>Wolfgang von Rüden, CERN</a:t>
            </a:r>
            <a:endParaRPr lang="fr-FR">
              <a:solidFill>
                <a:prstClr val="black">
                  <a:tint val="75000"/>
                </a:prstClr>
              </a:solidFill>
            </a:endParaRPr>
          </a:p>
        </p:txBody>
      </p:sp>
      <p:sp>
        <p:nvSpPr>
          <p:cNvPr id="6" name="Slide Number Placeholder 5"/>
          <p:cNvSpPr>
            <a:spLocks noGrp="1"/>
          </p:cNvSpPr>
          <p:nvPr>
            <p:ph type="sldNum" sz="quarter" idx="4"/>
          </p:nvPr>
        </p:nvSpPr>
        <p:spPr>
          <a:xfrm>
            <a:off x="6553200" y="6500813"/>
            <a:ext cx="2133600" cy="285750"/>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4A51798A-3098-4813-AB1D-14F7333CAE4F}" type="slidenum">
              <a:rPr lang="fr-FR"/>
              <a:pPr>
                <a:defRPr/>
              </a:pPr>
              <a:t>‹#›</a:t>
            </a:fld>
            <a:endParaRPr lang="fr-FR"/>
          </a:p>
        </p:txBody>
      </p:sp>
      <p:pic>
        <p:nvPicPr>
          <p:cNvPr id="7175" name="Picture 7" descr="banner-bleu"/>
          <p:cNvPicPr>
            <a:picLocks noChangeAspect="1" noChangeArrowheads="1"/>
          </p:cNvPicPr>
          <p:nvPr/>
        </p:nvPicPr>
        <p:blipFill>
          <a:blip r:embed="rId5" cstate="print"/>
          <a:srcRect/>
          <a:stretch>
            <a:fillRect/>
          </a:stretch>
        </p:blipFill>
        <p:spPr bwMode="auto">
          <a:xfrm>
            <a:off x="0" y="0"/>
            <a:ext cx="9144000" cy="8667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Lst>
  <p:hf hdr="0"/>
  <p:txStyles>
    <p:titleStyle>
      <a:lvl1pPr algn="ctr" rtl="0" eaLnBrk="0" fontAlgn="base" hangingPunct="0">
        <a:spcBef>
          <a:spcPct val="0"/>
        </a:spcBef>
        <a:spcAft>
          <a:spcPct val="0"/>
        </a:spcAft>
        <a:defRPr sz="3200" kern="1200">
          <a:solidFill>
            <a:srgbClr val="376092"/>
          </a:solidFill>
          <a:latin typeface="+mj-lt"/>
          <a:ea typeface="+mj-ea"/>
          <a:cs typeface="+mj-cs"/>
        </a:defRPr>
      </a:lvl1pPr>
      <a:lvl2pPr algn="ctr" rtl="0" eaLnBrk="0" fontAlgn="base" hangingPunct="0">
        <a:spcBef>
          <a:spcPct val="0"/>
        </a:spcBef>
        <a:spcAft>
          <a:spcPct val="0"/>
        </a:spcAft>
        <a:defRPr sz="3200">
          <a:solidFill>
            <a:srgbClr val="376092"/>
          </a:solidFill>
          <a:latin typeface="Calibri" pitchFamily="34" charset="0"/>
        </a:defRPr>
      </a:lvl2pPr>
      <a:lvl3pPr algn="ctr" rtl="0" eaLnBrk="0" fontAlgn="base" hangingPunct="0">
        <a:spcBef>
          <a:spcPct val="0"/>
        </a:spcBef>
        <a:spcAft>
          <a:spcPct val="0"/>
        </a:spcAft>
        <a:defRPr sz="3200">
          <a:solidFill>
            <a:srgbClr val="376092"/>
          </a:solidFill>
          <a:latin typeface="Calibri" pitchFamily="34" charset="0"/>
        </a:defRPr>
      </a:lvl3pPr>
      <a:lvl4pPr algn="ctr" rtl="0" eaLnBrk="0" fontAlgn="base" hangingPunct="0">
        <a:spcBef>
          <a:spcPct val="0"/>
        </a:spcBef>
        <a:spcAft>
          <a:spcPct val="0"/>
        </a:spcAft>
        <a:defRPr sz="3200">
          <a:solidFill>
            <a:srgbClr val="376092"/>
          </a:solidFill>
          <a:latin typeface="Calibri" pitchFamily="34" charset="0"/>
        </a:defRPr>
      </a:lvl4pPr>
      <a:lvl5pPr algn="ctr" rtl="0" eaLnBrk="0" fontAlgn="base" hangingPunct="0">
        <a:spcBef>
          <a:spcPct val="0"/>
        </a:spcBef>
        <a:spcAft>
          <a:spcPct val="0"/>
        </a:spcAft>
        <a:defRPr sz="3200">
          <a:solidFill>
            <a:srgbClr val="376092"/>
          </a:solidFill>
          <a:latin typeface="Calibri" pitchFamily="34" charset="0"/>
        </a:defRPr>
      </a:lvl5pPr>
      <a:lvl6pPr marL="457200" algn="ctr" rtl="0" fontAlgn="base">
        <a:spcBef>
          <a:spcPct val="0"/>
        </a:spcBef>
        <a:spcAft>
          <a:spcPct val="0"/>
        </a:spcAft>
        <a:defRPr sz="3200">
          <a:solidFill>
            <a:srgbClr val="376092"/>
          </a:solidFill>
          <a:latin typeface="Calibri" pitchFamily="34" charset="0"/>
        </a:defRPr>
      </a:lvl6pPr>
      <a:lvl7pPr marL="914400" algn="ctr" rtl="0" fontAlgn="base">
        <a:spcBef>
          <a:spcPct val="0"/>
        </a:spcBef>
        <a:spcAft>
          <a:spcPct val="0"/>
        </a:spcAft>
        <a:defRPr sz="3200">
          <a:solidFill>
            <a:srgbClr val="376092"/>
          </a:solidFill>
          <a:latin typeface="Calibri" pitchFamily="34" charset="0"/>
        </a:defRPr>
      </a:lvl7pPr>
      <a:lvl8pPr marL="1371600" algn="ctr" rtl="0" fontAlgn="base">
        <a:spcBef>
          <a:spcPct val="0"/>
        </a:spcBef>
        <a:spcAft>
          <a:spcPct val="0"/>
        </a:spcAft>
        <a:defRPr sz="3200">
          <a:solidFill>
            <a:srgbClr val="376092"/>
          </a:solidFill>
          <a:latin typeface="Calibri" pitchFamily="34" charset="0"/>
        </a:defRPr>
      </a:lvl8pPr>
      <a:lvl9pPr marL="1828800" algn="ctr" rtl="0" fontAlgn="base">
        <a:spcBef>
          <a:spcPct val="0"/>
        </a:spcBef>
        <a:spcAft>
          <a:spcPct val="0"/>
        </a:spcAft>
        <a:defRPr sz="3200">
          <a:solidFill>
            <a:srgbClr val="376092"/>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rgbClr val="37609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kern="1200">
          <a:solidFill>
            <a:srgbClr val="376092"/>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rgbClr val="376092"/>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1200">
          <a:solidFill>
            <a:srgbClr val="376092"/>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1200">
          <a:solidFill>
            <a:srgbClr val="37609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1000125"/>
            <a:ext cx="8229600" cy="6429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Click to edit Master title style</a:t>
            </a:r>
          </a:p>
        </p:txBody>
      </p:sp>
      <p:sp>
        <p:nvSpPr>
          <p:cNvPr id="7171" name="Text Placeholder 2"/>
          <p:cNvSpPr>
            <a:spLocks noGrp="1"/>
          </p:cNvSpPr>
          <p:nvPr>
            <p:ph type="body" idx="1"/>
          </p:nvPr>
        </p:nvSpPr>
        <p:spPr bwMode="auto">
          <a:xfrm>
            <a:off x="457200" y="1857375"/>
            <a:ext cx="8229600" cy="4429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p>
        </p:txBody>
      </p:sp>
      <p:sp>
        <p:nvSpPr>
          <p:cNvPr id="4" name="Date Placeholder 3"/>
          <p:cNvSpPr>
            <a:spLocks noGrp="1"/>
          </p:cNvSpPr>
          <p:nvPr>
            <p:ph type="dt" sz="half" idx="2"/>
          </p:nvPr>
        </p:nvSpPr>
        <p:spPr>
          <a:xfrm>
            <a:off x="457200" y="6500813"/>
            <a:ext cx="2133600" cy="285750"/>
          </a:xfrm>
          <a:prstGeom prst="rect">
            <a:avLst/>
          </a:prstGeom>
        </p:spPr>
        <p:txBody>
          <a:bodyPr vert="horz" lIns="91440" tIns="45720" rIns="91440" bIns="45720" rtlCol="0" anchor="ctr"/>
          <a:lstStyle>
            <a:lvl1pPr algn="l" fontAlgn="auto">
              <a:spcBef>
                <a:spcPts val="0"/>
              </a:spcBef>
              <a:spcAft>
                <a:spcPts val="0"/>
              </a:spcAft>
              <a:defRPr sz="1200" dirty="0" smtClean="0">
                <a:solidFill>
                  <a:schemeClr val="tx1">
                    <a:tint val="75000"/>
                  </a:schemeClr>
                </a:solidFill>
                <a:latin typeface="+mn-lt"/>
              </a:defRPr>
            </a:lvl1pPr>
          </a:lstStyle>
          <a:p>
            <a:pPr>
              <a:defRPr/>
            </a:pPr>
            <a:r>
              <a:rPr lang="en-US" smtClean="0">
                <a:solidFill>
                  <a:prstClr val="black">
                    <a:tint val="75000"/>
                  </a:prstClr>
                </a:solidFill>
                <a:latin typeface="Calibri"/>
              </a:rPr>
              <a:t>juin 2011</a:t>
            </a: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500813"/>
            <a:ext cx="2895600" cy="28575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smtClean="0">
                <a:solidFill>
                  <a:prstClr val="black">
                    <a:tint val="75000"/>
                  </a:prstClr>
                </a:solidFill>
                <a:latin typeface="Calibri"/>
              </a:rPr>
              <a:t>Wolfgang von Rüden, CERN</a:t>
            </a:r>
            <a:endParaRPr lang="fr-FR">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500813"/>
            <a:ext cx="2133600" cy="28575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8A58ECDD-21D4-4479-890B-3871363B05E1}" type="slidenum">
              <a:rPr lang="fr-FR"/>
              <a:pPr/>
              <a:t>‹#›</a:t>
            </a:fld>
            <a:endParaRPr lang="fr-FR"/>
          </a:p>
        </p:txBody>
      </p:sp>
      <p:pic>
        <p:nvPicPr>
          <p:cNvPr id="7175" name="Picture 7" descr="banner-bleu"/>
          <p:cNvPicPr>
            <a:picLocks noChangeAspect="1" noChangeArrowheads="1"/>
          </p:cNvPicPr>
          <p:nvPr/>
        </p:nvPicPr>
        <p:blipFill>
          <a:blip r:embed="rId13" cstate="print"/>
          <a:srcRect/>
          <a:stretch>
            <a:fillRect/>
          </a:stretch>
        </p:blipFill>
        <p:spPr bwMode="auto">
          <a:xfrm>
            <a:off x="0" y="0"/>
            <a:ext cx="9144000" cy="8667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p:txStyles>
    <p:titleStyle>
      <a:lvl1pPr algn="ctr" rtl="0" eaLnBrk="0" fontAlgn="base" hangingPunct="0">
        <a:spcBef>
          <a:spcPct val="0"/>
        </a:spcBef>
        <a:spcAft>
          <a:spcPct val="0"/>
        </a:spcAft>
        <a:defRPr sz="3200" kern="1200">
          <a:solidFill>
            <a:srgbClr val="376092"/>
          </a:solidFill>
          <a:latin typeface="+mj-lt"/>
          <a:ea typeface="+mj-ea"/>
          <a:cs typeface="+mj-cs"/>
        </a:defRPr>
      </a:lvl1pPr>
      <a:lvl2pPr algn="ctr" rtl="0" eaLnBrk="0" fontAlgn="base" hangingPunct="0">
        <a:spcBef>
          <a:spcPct val="0"/>
        </a:spcBef>
        <a:spcAft>
          <a:spcPct val="0"/>
        </a:spcAft>
        <a:defRPr sz="3200">
          <a:solidFill>
            <a:srgbClr val="376092"/>
          </a:solidFill>
          <a:latin typeface="Calibri" pitchFamily="34" charset="0"/>
        </a:defRPr>
      </a:lvl2pPr>
      <a:lvl3pPr algn="ctr" rtl="0" eaLnBrk="0" fontAlgn="base" hangingPunct="0">
        <a:spcBef>
          <a:spcPct val="0"/>
        </a:spcBef>
        <a:spcAft>
          <a:spcPct val="0"/>
        </a:spcAft>
        <a:defRPr sz="3200">
          <a:solidFill>
            <a:srgbClr val="376092"/>
          </a:solidFill>
          <a:latin typeface="Calibri" pitchFamily="34" charset="0"/>
        </a:defRPr>
      </a:lvl3pPr>
      <a:lvl4pPr algn="ctr" rtl="0" eaLnBrk="0" fontAlgn="base" hangingPunct="0">
        <a:spcBef>
          <a:spcPct val="0"/>
        </a:spcBef>
        <a:spcAft>
          <a:spcPct val="0"/>
        </a:spcAft>
        <a:defRPr sz="3200">
          <a:solidFill>
            <a:srgbClr val="376092"/>
          </a:solidFill>
          <a:latin typeface="Calibri" pitchFamily="34" charset="0"/>
        </a:defRPr>
      </a:lvl4pPr>
      <a:lvl5pPr algn="ctr" rtl="0" eaLnBrk="0" fontAlgn="base" hangingPunct="0">
        <a:spcBef>
          <a:spcPct val="0"/>
        </a:spcBef>
        <a:spcAft>
          <a:spcPct val="0"/>
        </a:spcAft>
        <a:defRPr sz="3200">
          <a:solidFill>
            <a:srgbClr val="376092"/>
          </a:solidFill>
          <a:latin typeface="Calibri" pitchFamily="34" charset="0"/>
        </a:defRPr>
      </a:lvl5pPr>
      <a:lvl6pPr marL="457200" algn="ctr" rtl="0" fontAlgn="base">
        <a:spcBef>
          <a:spcPct val="0"/>
        </a:spcBef>
        <a:spcAft>
          <a:spcPct val="0"/>
        </a:spcAft>
        <a:defRPr sz="3200">
          <a:solidFill>
            <a:srgbClr val="376092"/>
          </a:solidFill>
          <a:latin typeface="Calibri" pitchFamily="34" charset="0"/>
        </a:defRPr>
      </a:lvl6pPr>
      <a:lvl7pPr marL="914400" algn="ctr" rtl="0" fontAlgn="base">
        <a:spcBef>
          <a:spcPct val="0"/>
        </a:spcBef>
        <a:spcAft>
          <a:spcPct val="0"/>
        </a:spcAft>
        <a:defRPr sz="3200">
          <a:solidFill>
            <a:srgbClr val="376092"/>
          </a:solidFill>
          <a:latin typeface="Calibri" pitchFamily="34" charset="0"/>
        </a:defRPr>
      </a:lvl7pPr>
      <a:lvl8pPr marL="1371600" algn="ctr" rtl="0" fontAlgn="base">
        <a:spcBef>
          <a:spcPct val="0"/>
        </a:spcBef>
        <a:spcAft>
          <a:spcPct val="0"/>
        </a:spcAft>
        <a:defRPr sz="3200">
          <a:solidFill>
            <a:srgbClr val="376092"/>
          </a:solidFill>
          <a:latin typeface="Calibri" pitchFamily="34" charset="0"/>
        </a:defRPr>
      </a:lvl8pPr>
      <a:lvl9pPr marL="1828800" algn="ctr" rtl="0" fontAlgn="base">
        <a:spcBef>
          <a:spcPct val="0"/>
        </a:spcBef>
        <a:spcAft>
          <a:spcPct val="0"/>
        </a:spcAft>
        <a:defRPr sz="3200">
          <a:solidFill>
            <a:srgbClr val="376092"/>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rgbClr val="37609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kern="1200">
          <a:solidFill>
            <a:srgbClr val="376092"/>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rgbClr val="376092"/>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1200">
          <a:solidFill>
            <a:srgbClr val="376092"/>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1200">
          <a:solidFill>
            <a:srgbClr val="37609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1000125"/>
            <a:ext cx="8229600" cy="642938"/>
          </a:xfrm>
          <a:prstGeom prst="rect">
            <a:avLst/>
          </a:prstGeom>
          <a:noFill/>
          <a:ln w="9525">
            <a:noFill/>
            <a:miter lim="800000"/>
            <a:headEnd/>
            <a:tailEnd/>
          </a:ln>
        </p:spPr>
        <p:txBody>
          <a:bodyPr vert="horz" wrap="square" lIns="91428" tIns="45715" rIns="91428" bIns="45715" numCol="1" anchor="ctr" anchorCtr="0" compatLnSpc="1">
            <a:prstTxWarp prst="textNoShape">
              <a:avLst/>
            </a:prstTxWarp>
          </a:bodyPr>
          <a:lstStyle/>
          <a:p>
            <a:pPr lvl="0"/>
            <a:r>
              <a:rPr lang="fr-FR" smtClean="0"/>
              <a:t>Click to edit Master title style</a:t>
            </a:r>
          </a:p>
        </p:txBody>
      </p:sp>
      <p:sp>
        <p:nvSpPr>
          <p:cNvPr id="7171" name="Text Placeholder 2"/>
          <p:cNvSpPr>
            <a:spLocks noGrp="1"/>
          </p:cNvSpPr>
          <p:nvPr>
            <p:ph type="body" idx="1"/>
          </p:nvPr>
        </p:nvSpPr>
        <p:spPr bwMode="auto">
          <a:xfrm>
            <a:off x="457200" y="1857375"/>
            <a:ext cx="8229600" cy="4429125"/>
          </a:xfrm>
          <a:prstGeom prst="rect">
            <a:avLst/>
          </a:prstGeom>
          <a:noFill/>
          <a:ln w="9525">
            <a:noFill/>
            <a:miter lim="800000"/>
            <a:headEnd/>
            <a:tailEnd/>
          </a:ln>
        </p:spPr>
        <p:txBody>
          <a:bodyPr vert="horz" wrap="square" lIns="91428" tIns="45715" rIns="91428" bIns="45715" numCol="1" anchor="t" anchorCtr="0" compatLnSpc="1">
            <a:prstTxWarp prst="textNoShape">
              <a:avLst/>
            </a:prstTxWarp>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p>
        </p:txBody>
      </p:sp>
      <p:sp>
        <p:nvSpPr>
          <p:cNvPr id="4" name="Date Placeholder 3"/>
          <p:cNvSpPr>
            <a:spLocks noGrp="1"/>
          </p:cNvSpPr>
          <p:nvPr>
            <p:ph type="dt" sz="half" idx="2"/>
          </p:nvPr>
        </p:nvSpPr>
        <p:spPr>
          <a:xfrm>
            <a:off x="457200" y="6500814"/>
            <a:ext cx="2133600" cy="285750"/>
          </a:xfrm>
          <a:prstGeom prst="rect">
            <a:avLst/>
          </a:prstGeom>
        </p:spPr>
        <p:txBody>
          <a:bodyPr vert="horz" lIns="91428" tIns="45715" rIns="91428" bIns="45715" rtlCol="0" anchor="ctr"/>
          <a:lstStyle>
            <a:lvl1pPr algn="l" fontAlgn="auto">
              <a:spcBef>
                <a:spcPts val="0"/>
              </a:spcBef>
              <a:spcAft>
                <a:spcPts val="0"/>
              </a:spcAft>
              <a:defRPr sz="1200" dirty="0" smtClean="0">
                <a:solidFill>
                  <a:schemeClr val="tx1">
                    <a:tint val="75000"/>
                  </a:schemeClr>
                </a:solidFill>
                <a:latin typeface="+mn-lt"/>
              </a:defRPr>
            </a:lvl1pPr>
          </a:lstStyle>
          <a:p>
            <a:pPr>
              <a:defRPr/>
            </a:pPr>
            <a:r>
              <a:rPr lang="en-US" smtClean="0">
                <a:solidFill>
                  <a:prstClr val="black">
                    <a:tint val="75000"/>
                  </a:prstClr>
                </a:solidFill>
                <a:latin typeface="Calibri"/>
              </a:rPr>
              <a:t>juin 2011</a:t>
            </a: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500814"/>
            <a:ext cx="2895600" cy="285750"/>
          </a:xfrm>
          <a:prstGeom prst="rect">
            <a:avLst/>
          </a:prstGeom>
        </p:spPr>
        <p:txBody>
          <a:bodyPr vert="horz" lIns="91428" tIns="45715" rIns="91428" bIns="45715"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smtClean="0">
                <a:solidFill>
                  <a:prstClr val="black">
                    <a:tint val="75000"/>
                  </a:prstClr>
                </a:solidFill>
                <a:latin typeface="Calibri"/>
              </a:rPr>
              <a:t>Wolfgang von Rüden, CERN</a:t>
            </a:r>
            <a:endParaRPr lang="fr-FR">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500814"/>
            <a:ext cx="2133600" cy="285750"/>
          </a:xfrm>
          <a:prstGeom prst="rect">
            <a:avLst/>
          </a:prstGeom>
        </p:spPr>
        <p:txBody>
          <a:bodyPr vert="horz" wrap="square" lIns="91428" tIns="45715" rIns="91428" bIns="45715" numCol="1" anchor="ctr" anchorCtr="0" compatLnSpc="1">
            <a:prstTxWarp prst="textNoShape">
              <a:avLst/>
            </a:prstTxWarp>
          </a:bodyPr>
          <a:lstStyle>
            <a:lvl1pPr algn="r">
              <a:defRPr sz="1200">
                <a:solidFill>
                  <a:srgbClr val="898989"/>
                </a:solidFill>
                <a:latin typeface="Calibri" pitchFamily="34" charset="0"/>
              </a:defRPr>
            </a:lvl1pPr>
          </a:lstStyle>
          <a:p>
            <a:fld id="{8A58ECDD-21D4-4479-890B-3871363B05E1}" type="slidenum">
              <a:rPr lang="fr-FR"/>
              <a:pPr/>
              <a:t>‹#›</a:t>
            </a:fld>
            <a:endParaRPr lang="fr-FR"/>
          </a:p>
        </p:txBody>
      </p:sp>
      <p:pic>
        <p:nvPicPr>
          <p:cNvPr id="7175" name="Picture 7" descr="banner-bleu"/>
          <p:cNvPicPr>
            <a:picLocks noChangeAspect="1" noChangeArrowheads="1"/>
          </p:cNvPicPr>
          <p:nvPr/>
        </p:nvPicPr>
        <p:blipFill>
          <a:blip r:embed="rId5" cstate="print"/>
          <a:srcRect/>
          <a:stretch>
            <a:fillRect/>
          </a:stretch>
        </p:blipFill>
        <p:spPr bwMode="auto">
          <a:xfrm>
            <a:off x="0" y="0"/>
            <a:ext cx="9144000" cy="8667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Lst>
  <p:hf hdr="0"/>
  <p:txStyles>
    <p:titleStyle>
      <a:lvl1pPr algn="ctr" rtl="0" eaLnBrk="0" fontAlgn="base" hangingPunct="0">
        <a:spcBef>
          <a:spcPct val="0"/>
        </a:spcBef>
        <a:spcAft>
          <a:spcPct val="0"/>
        </a:spcAft>
        <a:defRPr sz="3200" kern="1200">
          <a:solidFill>
            <a:srgbClr val="376092"/>
          </a:solidFill>
          <a:latin typeface="+mj-lt"/>
          <a:ea typeface="+mj-ea"/>
          <a:cs typeface="+mj-cs"/>
        </a:defRPr>
      </a:lvl1pPr>
      <a:lvl2pPr algn="ctr" rtl="0" eaLnBrk="0" fontAlgn="base" hangingPunct="0">
        <a:spcBef>
          <a:spcPct val="0"/>
        </a:spcBef>
        <a:spcAft>
          <a:spcPct val="0"/>
        </a:spcAft>
        <a:defRPr sz="3200">
          <a:solidFill>
            <a:srgbClr val="376092"/>
          </a:solidFill>
          <a:latin typeface="Calibri" pitchFamily="34" charset="0"/>
        </a:defRPr>
      </a:lvl2pPr>
      <a:lvl3pPr algn="ctr" rtl="0" eaLnBrk="0" fontAlgn="base" hangingPunct="0">
        <a:spcBef>
          <a:spcPct val="0"/>
        </a:spcBef>
        <a:spcAft>
          <a:spcPct val="0"/>
        </a:spcAft>
        <a:defRPr sz="3200">
          <a:solidFill>
            <a:srgbClr val="376092"/>
          </a:solidFill>
          <a:latin typeface="Calibri" pitchFamily="34" charset="0"/>
        </a:defRPr>
      </a:lvl3pPr>
      <a:lvl4pPr algn="ctr" rtl="0" eaLnBrk="0" fontAlgn="base" hangingPunct="0">
        <a:spcBef>
          <a:spcPct val="0"/>
        </a:spcBef>
        <a:spcAft>
          <a:spcPct val="0"/>
        </a:spcAft>
        <a:defRPr sz="3200">
          <a:solidFill>
            <a:srgbClr val="376092"/>
          </a:solidFill>
          <a:latin typeface="Calibri" pitchFamily="34" charset="0"/>
        </a:defRPr>
      </a:lvl4pPr>
      <a:lvl5pPr algn="ctr" rtl="0" eaLnBrk="0" fontAlgn="base" hangingPunct="0">
        <a:spcBef>
          <a:spcPct val="0"/>
        </a:spcBef>
        <a:spcAft>
          <a:spcPct val="0"/>
        </a:spcAft>
        <a:defRPr sz="3200">
          <a:solidFill>
            <a:srgbClr val="376092"/>
          </a:solidFill>
          <a:latin typeface="Calibri" pitchFamily="34" charset="0"/>
        </a:defRPr>
      </a:lvl5pPr>
      <a:lvl6pPr marL="457143" algn="ctr" rtl="0" fontAlgn="base">
        <a:spcBef>
          <a:spcPct val="0"/>
        </a:spcBef>
        <a:spcAft>
          <a:spcPct val="0"/>
        </a:spcAft>
        <a:defRPr sz="3200">
          <a:solidFill>
            <a:srgbClr val="376092"/>
          </a:solidFill>
          <a:latin typeface="Calibri" pitchFamily="34" charset="0"/>
        </a:defRPr>
      </a:lvl6pPr>
      <a:lvl7pPr marL="914288" algn="ctr" rtl="0" fontAlgn="base">
        <a:spcBef>
          <a:spcPct val="0"/>
        </a:spcBef>
        <a:spcAft>
          <a:spcPct val="0"/>
        </a:spcAft>
        <a:defRPr sz="3200">
          <a:solidFill>
            <a:srgbClr val="376092"/>
          </a:solidFill>
          <a:latin typeface="Calibri" pitchFamily="34" charset="0"/>
        </a:defRPr>
      </a:lvl7pPr>
      <a:lvl8pPr marL="1371431" algn="ctr" rtl="0" fontAlgn="base">
        <a:spcBef>
          <a:spcPct val="0"/>
        </a:spcBef>
        <a:spcAft>
          <a:spcPct val="0"/>
        </a:spcAft>
        <a:defRPr sz="3200">
          <a:solidFill>
            <a:srgbClr val="376092"/>
          </a:solidFill>
          <a:latin typeface="Calibri" pitchFamily="34" charset="0"/>
        </a:defRPr>
      </a:lvl8pPr>
      <a:lvl9pPr marL="1828575" algn="ctr" rtl="0" fontAlgn="base">
        <a:spcBef>
          <a:spcPct val="0"/>
        </a:spcBef>
        <a:spcAft>
          <a:spcPct val="0"/>
        </a:spcAft>
        <a:defRPr sz="3200">
          <a:solidFill>
            <a:srgbClr val="376092"/>
          </a:solidFill>
          <a:latin typeface="Calibri" pitchFamily="34" charset="0"/>
        </a:defRPr>
      </a:lvl9pPr>
    </p:titleStyle>
    <p:bodyStyle>
      <a:lvl1pPr marL="342858" indent="-342858" algn="l" rtl="0" eaLnBrk="0" fontAlgn="base" hangingPunct="0">
        <a:spcBef>
          <a:spcPct val="20000"/>
        </a:spcBef>
        <a:spcAft>
          <a:spcPct val="0"/>
        </a:spcAft>
        <a:buFont typeface="Arial" pitchFamily="34" charset="0"/>
        <a:buChar char="•"/>
        <a:defRPr sz="2400" kern="1200">
          <a:solidFill>
            <a:srgbClr val="376092"/>
          </a:solidFill>
          <a:latin typeface="+mn-lt"/>
          <a:ea typeface="+mn-ea"/>
          <a:cs typeface="+mn-cs"/>
        </a:defRPr>
      </a:lvl1pPr>
      <a:lvl2pPr marL="742858" indent="-285715" algn="l" rtl="0" eaLnBrk="0" fontAlgn="base" hangingPunct="0">
        <a:spcBef>
          <a:spcPct val="20000"/>
        </a:spcBef>
        <a:spcAft>
          <a:spcPct val="0"/>
        </a:spcAft>
        <a:buFont typeface="Arial" pitchFamily="34" charset="0"/>
        <a:buChar char="–"/>
        <a:defRPr sz="2000" kern="1200">
          <a:solidFill>
            <a:srgbClr val="376092"/>
          </a:solidFill>
          <a:latin typeface="+mn-lt"/>
          <a:ea typeface="+mn-ea"/>
          <a:cs typeface="+mn-cs"/>
        </a:defRPr>
      </a:lvl2pPr>
      <a:lvl3pPr marL="1142859" indent="-228572" algn="l" rtl="0" eaLnBrk="0" fontAlgn="base" hangingPunct="0">
        <a:spcBef>
          <a:spcPct val="20000"/>
        </a:spcBef>
        <a:spcAft>
          <a:spcPct val="0"/>
        </a:spcAft>
        <a:buFont typeface="Arial" pitchFamily="34" charset="0"/>
        <a:buChar char="•"/>
        <a:defRPr sz="2400" kern="1200">
          <a:solidFill>
            <a:srgbClr val="376092"/>
          </a:solidFill>
          <a:latin typeface="+mn-lt"/>
          <a:ea typeface="+mn-ea"/>
          <a:cs typeface="+mn-cs"/>
        </a:defRPr>
      </a:lvl3pPr>
      <a:lvl4pPr marL="1600002" indent="-228572" algn="l" rtl="0" eaLnBrk="0" fontAlgn="base" hangingPunct="0">
        <a:spcBef>
          <a:spcPct val="20000"/>
        </a:spcBef>
        <a:spcAft>
          <a:spcPct val="0"/>
        </a:spcAft>
        <a:buFont typeface="Arial" pitchFamily="34" charset="0"/>
        <a:buChar char="–"/>
        <a:defRPr sz="1600" kern="1200">
          <a:solidFill>
            <a:srgbClr val="376092"/>
          </a:solidFill>
          <a:latin typeface="+mn-lt"/>
          <a:ea typeface="+mn-ea"/>
          <a:cs typeface="+mn-cs"/>
        </a:defRPr>
      </a:lvl4pPr>
      <a:lvl5pPr marL="2057147" indent="-228572" algn="l" rtl="0" eaLnBrk="0" fontAlgn="base" hangingPunct="0">
        <a:spcBef>
          <a:spcPct val="20000"/>
        </a:spcBef>
        <a:spcAft>
          <a:spcPct val="0"/>
        </a:spcAft>
        <a:buFont typeface="Arial" pitchFamily="34" charset="0"/>
        <a:buChar char="»"/>
        <a:defRPr sz="1400" kern="1200">
          <a:solidFill>
            <a:srgbClr val="376092"/>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1000125"/>
            <a:ext cx="8229600" cy="6429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Click to edit Master title style</a:t>
            </a:r>
          </a:p>
        </p:txBody>
      </p:sp>
      <p:sp>
        <p:nvSpPr>
          <p:cNvPr id="7171" name="Text Placeholder 2"/>
          <p:cNvSpPr>
            <a:spLocks noGrp="1"/>
          </p:cNvSpPr>
          <p:nvPr>
            <p:ph type="body" idx="1"/>
          </p:nvPr>
        </p:nvSpPr>
        <p:spPr bwMode="auto">
          <a:xfrm>
            <a:off x="457200" y="1857375"/>
            <a:ext cx="8229600" cy="4429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p>
        </p:txBody>
      </p:sp>
      <p:sp>
        <p:nvSpPr>
          <p:cNvPr id="4" name="Date Placeholder 3"/>
          <p:cNvSpPr>
            <a:spLocks noGrp="1"/>
          </p:cNvSpPr>
          <p:nvPr>
            <p:ph type="dt" sz="half" idx="2"/>
          </p:nvPr>
        </p:nvSpPr>
        <p:spPr>
          <a:xfrm>
            <a:off x="457200" y="6500813"/>
            <a:ext cx="2133600" cy="285750"/>
          </a:xfrm>
          <a:prstGeom prst="rect">
            <a:avLst/>
          </a:prstGeom>
        </p:spPr>
        <p:txBody>
          <a:bodyPr vert="horz" lIns="91440" tIns="45720" rIns="91440" bIns="45720" rtlCol="0" anchor="ctr"/>
          <a:lstStyle>
            <a:lvl1pPr algn="l" fontAlgn="auto">
              <a:spcBef>
                <a:spcPts val="0"/>
              </a:spcBef>
              <a:spcAft>
                <a:spcPts val="0"/>
              </a:spcAft>
              <a:defRPr sz="1200" dirty="0" smtClean="0">
                <a:solidFill>
                  <a:schemeClr val="tx1">
                    <a:tint val="75000"/>
                  </a:schemeClr>
                </a:solidFill>
                <a:latin typeface="+mn-lt"/>
              </a:defRPr>
            </a:lvl1pPr>
          </a:lstStyle>
          <a:p>
            <a:pPr>
              <a:defRPr/>
            </a:pPr>
            <a:r>
              <a:rPr lang="en-US" smtClean="0">
                <a:solidFill>
                  <a:prstClr val="black">
                    <a:tint val="75000"/>
                  </a:prstClr>
                </a:solidFill>
                <a:latin typeface="Calibri"/>
              </a:rPr>
              <a:t>juin 2011</a:t>
            </a: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500813"/>
            <a:ext cx="2895600" cy="28575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smtClean="0">
                <a:solidFill>
                  <a:prstClr val="black">
                    <a:tint val="75000"/>
                  </a:prstClr>
                </a:solidFill>
                <a:latin typeface="Calibri"/>
              </a:rPr>
              <a:t>Wolfgang von Rüden, CERN</a:t>
            </a:r>
            <a:endParaRPr lang="fr-FR">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500813"/>
            <a:ext cx="2133600" cy="28575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8A58ECDD-21D4-4479-890B-3871363B05E1}" type="slidenum">
              <a:rPr lang="fr-FR"/>
              <a:pPr/>
              <a:t>‹#›</a:t>
            </a:fld>
            <a:endParaRPr lang="fr-FR"/>
          </a:p>
        </p:txBody>
      </p:sp>
      <p:pic>
        <p:nvPicPr>
          <p:cNvPr id="7175" name="Picture 7" descr="banner-bleu"/>
          <p:cNvPicPr>
            <a:picLocks noChangeAspect="1" noChangeArrowheads="1"/>
          </p:cNvPicPr>
          <p:nvPr/>
        </p:nvPicPr>
        <p:blipFill>
          <a:blip r:embed="rId13" cstate="print"/>
          <a:srcRect/>
          <a:stretch>
            <a:fillRect/>
          </a:stretch>
        </p:blipFill>
        <p:spPr bwMode="auto">
          <a:xfrm>
            <a:off x="0" y="0"/>
            <a:ext cx="9144000" cy="8667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hdr="0"/>
  <p:txStyles>
    <p:titleStyle>
      <a:lvl1pPr algn="ctr" rtl="0" eaLnBrk="0" fontAlgn="base" hangingPunct="0">
        <a:spcBef>
          <a:spcPct val="0"/>
        </a:spcBef>
        <a:spcAft>
          <a:spcPct val="0"/>
        </a:spcAft>
        <a:defRPr sz="3200" kern="1200">
          <a:solidFill>
            <a:srgbClr val="376092"/>
          </a:solidFill>
          <a:latin typeface="+mj-lt"/>
          <a:ea typeface="+mj-ea"/>
          <a:cs typeface="+mj-cs"/>
        </a:defRPr>
      </a:lvl1pPr>
      <a:lvl2pPr algn="ctr" rtl="0" eaLnBrk="0" fontAlgn="base" hangingPunct="0">
        <a:spcBef>
          <a:spcPct val="0"/>
        </a:spcBef>
        <a:spcAft>
          <a:spcPct val="0"/>
        </a:spcAft>
        <a:defRPr sz="3200">
          <a:solidFill>
            <a:srgbClr val="376092"/>
          </a:solidFill>
          <a:latin typeface="Calibri" pitchFamily="34" charset="0"/>
        </a:defRPr>
      </a:lvl2pPr>
      <a:lvl3pPr algn="ctr" rtl="0" eaLnBrk="0" fontAlgn="base" hangingPunct="0">
        <a:spcBef>
          <a:spcPct val="0"/>
        </a:spcBef>
        <a:spcAft>
          <a:spcPct val="0"/>
        </a:spcAft>
        <a:defRPr sz="3200">
          <a:solidFill>
            <a:srgbClr val="376092"/>
          </a:solidFill>
          <a:latin typeface="Calibri" pitchFamily="34" charset="0"/>
        </a:defRPr>
      </a:lvl3pPr>
      <a:lvl4pPr algn="ctr" rtl="0" eaLnBrk="0" fontAlgn="base" hangingPunct="0">
        <a:spcBef>
          <a:spcPct val="0"/>
        </a:spcBef>
        <a:spcAft>
          <a:spcPct val="0"/>
        </a:spcAft>
        <a:defRPr sz="3200">
          <a:solidFill>
            <a:srgbClr val="376092"/>
          </a:solidFill>
          <a:latin typeface="Calibri" pitchFamily="34" charset="0"/>
        </a:defRPr>
      </a:lvl4pPr>
      <a:lvl5pPr algn="ctr" rtl="0" eaLnBrk="0" fontAlgn="base" hangingPunct="0">
        <a:spcBef>
          <a:spcPct val="0"/>
        </a:spcBef>
        <a:spcAft>
          <a:spcPct val="0"/>
        </a:spcAft>
        <a:defRPr sz="3200">
          <a:solidFill>
            <a:srgbClr val="376092"/>
          </a:solidFill>
          <a:latin typeface="Calibri" pitchFamily="34" charset="0"/>
        </a:defRPr>
      </a:lvl5pPr>
      <a:lvl6pPr marL="457200" algn="ctr" rtl="0" fontAlgn="base">
        <a:spcBef>
          <a:spcPct val="0"/>
        </a:spcBef>
        <a:spcAft>
          <a:spcPct val="0"/>
        </a:spcAft>
        <a:defRPr sz="3200">
          <a:solidFill>
            <a:srgbClr val="376092"/>
          </a:solidFill>
          <a:latin typeface="Calibri" pitchFamily="34" charset="0"/>
        </a:defRPr>
      </a:lvl6pPr>
      <a:lvl7pPr marL="914400" algn="ctr" rtl="0" fontAlgn="base">
        <a:spcBef>
          <a:spcPct val="0"/>
        </a:spcBef>
        <a:spcAft>
          <a:spcPct val="0"/>
        </a:spcAft>
        <a:defRPr sz="3200">
          <a:solidFill>
            <a:srgbClr val="376092"/>
          </a:solidFill>
          <a:latin typeface="Calibri" pitchFamily="34" charset="0"/>
        </a:defRPr>
      </a:lvl7pPr>
      <a:lvl8pPr marL="1371600" algn="ctr" rtl="0" fontAlgn="base">
        <a:spcBef>
          <a:spcPct val="0"/>
        </a:spcBef>
        <a:spcAft>
          <a:spcPct val="0"/>
        </a:spcAft>
        <a:defRPr sz="3200">
          <a:solidFill>
            <a:srgbClr val="376092"/>
          </a:solidFill>
          <a:latin typeface="Calibri" pitchFamily="34" charset="0"/>
        </a:defRPr>
      </a:lvl8pPr>
      <a:lvl9pPr marL="1828800" algn="ctr" rtl="0" fontAlgn="base">
        <a:spcBef>
          <a:spcPct val="0"/>
        </a:spcBef>
        <a:spcAft>
          <a:spcPct val="0"/>
        </a:spcAft>
        <a:defRPr sz="3200">
          <a:solidFill>
            <a:srgbClr val="376092"/>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rgbClr val="37609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kern="1200">
          <a:solidFill>
            <a:srgbClr val="376092"/>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rgbClr val="376092"/>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1200">
          <a:solidFill>
            <a:srgbClr val="376092"/>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1200">
          <a:solidFill>
            <a:srgbClr val="37609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1472" y="1000108"/>
            <a:ext cx="8429684" cy="500066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123780" y="6500834"/>
            <a:ext cx="1233510" cy="220641"/>
          </a:xfrm>
          <a:prstGeom prst="rect">
            <a:avLst/>
          </a:prstGeom>
        </p:spPr>
        <p:txBody>
          <a:bodyPr vert="horz" lIns="91440" tIns="45720" rIns="91440" bIns="45720" rtlCol="0" anchor="ctr"/>
          <a:lstStyle>
            <a:lvl1pPr algn="l">
              <a:defRPr sz="1200">
                <a:solidFill>
                  <a:srgbClr val="3861AA"/>
                </a:solidFill>
              </a:defRPr>
            </a:lvl1pPr>
          </a:lstStyle>
          <a:p>
            <a:r>
              <a:rPr lang="en-US" smtClean="0"/>
              <a:t>juin 2011</a:t>
            </a:r>
            <a:endParaRPr lang="en-GB" dirty="0"/>
          </a:p>
        </p:txBody>
      </p:sp>
      <p:sp>
        <p:nvSpPr>
          <p:cNvPr id="5" name="Footer Placeholder 4"/>
          <p:cNvSpPr>
            <a:spLocks noGrp="1"/>
          </p:cNvSpPr>
          <p:nvPr>
            <p:ph type="ftr" sz="quarter" idx="3"/>
          </p:nvPr>
        </p:nvSpPr>
        <p:spPr>
          <a:xfrm>
            <a:off x="1500166" y="6500834"/>
            <a:ext cx="6143668" cy="214314"/>
          </a:xfrm>
          <a:prstGeom prst="rect">
            <a:avLst/>
          </a:prstGeom>
        </p:spPr>
        <p:txBody>
          <a:bodyPr vert="horz" lIns="91440" tIns="45720" rIns="91440" bIns="45720" rtlCol="0" anchor="ctr"/>
          <a:lstStyle>
            <a:lvl1pPr algn="ctr">
              <a:defRPr sz="1200">
                <a:solidFill>
                  <a:srgbClr val="3861AA"/>
                </a:solidFill>
              </a:defRPr>
            </a:lvl1pPr>
          </a:lstStyle>
          <a:p>
            <a:r>
              <a:rPr lang="en-US" smtClean="0"/>
              <a:t>Wolfgang von Rüden, CERN</a:t>
            </a:r>
            <a:endParaRPr lang="en-GB" dirty="0"/>
          </a:p>
        </p:txBody>
      </p:sp>
      <p:sp>
        <p:nvSpPr>
          <p:cNvPr id="6" name="Slide Number Placeholder 5"/>
          <p:cNvSpPr>
            <a:spLocks noGrp="1"/>
          </p:cNvSpPr>
          <p:nvPr>
            <p:ph type="sldNum" sz="quarter" idx="4"/>
          </p:nvPr>
        </p:nvSpPr>
        <p:spPr>
          <a:xfrm>
            <a:off x="8601132" y="6500834"/>
            <a:ext cx="400024" cy="220641"/>
          </a:xfrm>
          <a:prstGeom prst="rect">
            <a:avLst/>
          </a:prstGeom>
        </p:spPr>
        <p:txBody>
          <a:bodyPr vert="horz" lIns="91440" tIns="45720" rIns="91440" bIns="45720" rtlCol="0" anchor="ctr"/>
          <a:lstStyle>
            <a:lvl1pPr algn="r">
              <a:defRPr sz="1200">
                <a:solidFill>
                  <a:srgbClr val="3861AA"/>
                </a:solidFill>
              </a:defRPr>
            </a:lvl1pPr>
          </a:lstStyle>
          <a:p>
            <a:fld id="{C46F241A-F268-4636-BE0A-7EA2EAC5E53A}" type="slidenum">
              <a:rPr lang="en-GB" smtClean="0"/>
              <a:pPr/>
              <a:t>‹#›</a:t>
            </a:fld>
            <a:endParaRPr lang="en-GB" dirty="0"/>
          </a:p>
        </p:txBody>
      </p:sp>
      <p:sp>
        <p:nvSpPr>
          <p:cNvPr id="2" name="Title Placeholder 1"/>
          <p:cNvSpPr>
            <a:spLocks noGrp="1"/>
          </p:cNvSpPr>
          <p:nvPr>
            <p:ph type="title"/>
          </p:nvPr>
        </p:nvSpPr>
        <p:spPr>
          <a:xfrm>
            <a:off x="285720" y="142852"/>
            <a:ext cx="6786610" cy="582594"/>
          </a:xfrm>
          <a:prstGeom prst="rect">
            <a:avLst/>
          </a:prstGeom>
        </p:spPr>
        <p:txBody>
          <a:bodyPr vert="horz" lIns="91440" tIns="45720" rIns="91440" bIns="45720" rtlCol="0" anchor="ctr">
            <a:noAutofit/>
          </a:bodyPr>
          <a:lstStyle/>
          <a:p>
            <a:r>
              <a:rPr lang="en-US" dirty="0" smtClean="0"/>
              <a:t>Click to edit Master title style</a:t>
            </a:r>
            <a:endParaRPr lang="en-GB" dirty="0"/>
          </a:p>
        </p:txBody>
      </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Lst>
  <p:timing>
    <p:tnLst>
      <p:par>
        <p:cTn xmlns:p14="http://schemas.microsoft.com/office/powerpoint/2010/main" id="1" dur="indefinite" restart="never" nodeType="tmRoot"/>
      </p:par>
    </p:tnLst>
  </p:timing>
  <p:hf hdr="0"/>
  <p:txStyles>
    <p:titleStyle>
      <a:lvl1pPr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3861AA"/>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3861AA"/>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3861AA"/>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3861AA"/>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3861A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dirty="0"/>
              <a:t>Cliquez pour modifier le style du titre</a:t>
            </a:r>
          </a:p>
        </p:txBody>
      </p:sp>
      <p:sp>
        <p:nvSpPr>
          <p:cNvPr id="1027" name="Espace réservé du texte 2"/>
          <p:cNvSpPr>
            <a:spLocks noGrp="1"/>
          </p:cNvSpPr>
          <p:nvPr>
            <p:ph type="body" idx="1"/>
          </p:nvPr>
        </p:nvSpPr>
        <p:spPr bwMode="auto">
          <a:xfrm>
            <a:off x="500063" y="1785938"/>
            <a:ext cx="82296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4"/>
          <p:cNvSpPr>
            <a:spLocks noGrp="1"/>
          </p:cNvSpPr>
          <p:nvPr>
            <p:ph type="ftr" sz="quarter" idx="3"/>
          </p:nvPr>
        </p:nvSpPr>
        <p:spPr>
          <a:xfrm>
            <a:off x="2786063" y="6350000"/>
            <a:ext cx="3571875"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r>
              <a:rPr lang="fr-FR" smtClean="0">
                <a:solidFill>
                  <a:srgbClr val="A6A6A6"/>
                </a:solidFill>
                <a:ea typeface="ＭＳ Ｐゴシック" charset="0"/>
                <a:cs typeface="Arial" charset="0"/>
              </a:rPr>
              <a:t>Wolfgang von Rüden, CERN</a:t>
            </a:r>
            <a:endParaRPr lang="fr-FR">
              <a:ea typeface="ＭＳ Ｐゴシック" charset="0"/>
              <a:cs typeface="Arial" charset="0"/>
            </a:endParaRPr>
          </a:p>
        </p:txBody>
      </p:sp>
      <p:sp>
        <p:nvSpPr>
          <p:cNvPr id="11" name="Espace réservé du numéro de diapositive 5"/>
          <p:cNvSpPr>
            <a:spLocks noGrp="1"/>
          </p:cNvSpPr>
          <p:nvPr>
            <p:ph type="sldNum" sz="quarter" idx="4"/>
          </p:nvPr>
        </p:nvSpPr>
        <p:spPr>
          <a:xfrm>
            <a:off x="638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defRPr>
            </a:lvl1pPr>
          </a:lstStyle>
          <a:p>
            <a:fld id="{17304C8F-A6AE-EE4B-98D4-A4F09903E00E}" type="slidenum">
              <a:rPr lang="fr-FR" smtClean="0">
                <a:ea typeface="ＭＳ Ｐゴシック" charset="0"/>
                <a:cs typeface="Arial" charset="0"/>
              </a:rPr>
              <a:pPr/>
              <a:t>‹#›</a:t>
            </a:fld>
            <a:endParaRPr lang="fr-FR">
              <a:ea typeface="ＭＳ Ｐゴシック" charset="0"/>
              <a:cs typeface="Arial" charset="0"/>
            </a:endParaRPr>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Lst>
  <p:hf hdr="0"/>
  <p:txStyles>
    <p:titleStyle>
      <a:lvl1pPr algn="ctr" rtl="0" eaLnBrk="1" fontAlgn="base" hangingPunct="1">
        <a:spcBef>
          <a:spcPct val="0"/>
        </a:spcBef>
        <a:spcAft>
          <a:spcPct val="0"/>
        </a:spcAft>
        <a:defRPr sz="2600" b="1" kern="1200">
          <a:solidFill>
            <a:srgbClr val="BE1821"/>
          </a:solidFill>
          <a:latin typeface="Arial" pitchFamily="34" charset="0"/>
          <a:ea typeface="ＭＳ Ｐゴシック" charset="0"/>
          <a:cs typeface="Arial" pitchFamily="34" charset="0"/>
        </a:defRPr>
      </a:lvl1pPr>
      <a:lvl2pPr algn="ctr" rtl="0" eaLnBrk="1" fontAlgn="base" hangingPunct="1">
        <a:spcBef>
          <a:spcPct val="0"/>
        </a:spcBef>
        <a:spcAft>
          <a:spcPct val="0"/>
        </a:spcAft>
        <a:defRPr sz="2600" b="1">
          <a:solidFill>
            <a:srgbClr val="911C7F"/>
          </a:solidFill>
          <a:latin typeface="Arial" charset="0"/>
          <a:ea typeface="ＭＳ Ｐゴシック" charset="0"/>
          <a:cs typeface="Arial" charset="0"/>
        </a:defRPr>
      </a:lvl2pPr>
      <a:lvl3pPr algn="ctr" rtl="0" eaLnBrk="1" fontAlgn="base" hangingPunct="1">
        <a:spcBef>
          <a:spcPct val="0"/>
        </a:spcBef>
        <a:spcAft>
          <a:spcPct val="0"/>
        </a:spcAft>
        <a:defRPr sz="2600" b="1">
          <a:solidFill>
            <a:srgbClr val="911C7F"/>
          </a:solidFill>
          <a:latin typeface="Arial" charset="0"/>
          <a:ea typeface="ＭＳ Ｐゴシック" charset="0"/>
          <a:cs typeface="Arial" charset="0"/>
        </a:defRPr>
      </a:lvl3pPr>
      <a:lvl4pPr algn="ctr" rtl="0" eaLnBrk="1" fontAlgn="base" hangingPunct="1">
        <a:spcBef>
          <a:spcPct val="0"/>
        </a:spcBef>
        <a:spcAft>
          <a:spcPct val="0"/>
        </a:spcAft>
        <a:defRPr sz="2600" b="1">
          <a:solidFill>
            <a:srgbClr val="911C7F"/>
          </a:solidFill>
          <a:latin typeface="Arial" charset="0"/>
          <a:ea typeface="ＭＳ Ｐゴシック" charset="0"/>
          <a:cs typeface="Arial" charset="0"/>
        </a:defRPr>
      </a:lvl4pPr>
      <a:lvl5pPr algn="ctr" rtl="0" eaLnBrk="1" fontAlgn="base" hangingPunct="1">
        <a:spcBef>
          <a:spcPct val="0"/>
        </a:spcBef>
        <a:spcAft>
          <a:spcPct val="0"/>
        </a:spcAft>
        <a:defRPr sz="2600" b="1">
          <a:solidFill>
            <a:srgbClr val="911C7F"/>
          </a:solidFill>
          <a:latin typeface="Arial" charset="0"/>
          <a:ea typeface="ＭＳ Ｐゴシック" charset="0"/>
          <a:cs typeface="Arial" charset="0"/>
        </a:defRPr>
      </a:lvl5pPr>
      <a:lvl6pPr marL="457200" algn="ctr" rtl="0" eaLnBrk="1" fontAlgn="base" hangingPunct="1">
        <a:spcBef>
          <a:spcPct val="0"/>
        </a:spcBef>
        <a:spcAft>
          <a:spcPct val="0"/>
        </a:spcAft>
        <a:defRPr sz="2600" b="1">
          <a:solidFill>
            <a:srgbClr val="911C7F"/>
          </a:solidFill>
          <a:latin typeface="Arial" charset="0"/>
          <a:cs typeface="Arial" charset="0"/>
        </a:defRPr>
      </a:lvl6pPr>
      <a:lvl7pPr marL="914400" algn="ctr" rtl="0" eaLnBrk="1" fontAlgn="base" hangingPunct="1">
        <a:spcBef>
          <a:spcPct val="0"/>
        </a:spcBef>
        <a:spcAft>
          <a:spcPct val="0"/>
        </a:spcAft>
        <a:defRPr sz="2600" b="1">
          <a:solidFill>
            <a:srgbClr val="911C7F"/>
          </a:solidFill>
          <a:latin typeface="Arial" charset="0"/>
          <a:cs typeface="Arial" charset="0"/>
        </a:defRPr>
      </a:lvl7pPr>
      <a:lvl8pPr marL="1371600" algn="ctr" rtl="0" eaLnBrk="1" fontAlgn="base" hangingPunct="1">
        <a:spcBef>
          <a:spcPct val="0"/>
        </a:spcBef>
        <a:spcAft>
          <a:spcPct val="0"/>
        </a:spcAft>
        <a:defRPr sz="2600" b="1">
          <a:solidFill>
            <a:srgbClr val="911C7F"/>
          </a:solidFill>
          <a:latin typeface="Arial" charset="0"/>
          <a:cs typeface="Arial" charset="0"/>
        </a:defRPr>
      </a:lvl8pPr>
      <a:lvl9pPr marL="1828800" algn="ctr" rtl="0" eaLnBrk="1" fontAlgn="base" hangingPunct="1">
        <a:spcBef>
          <a:spcPct val="0"/>
        </a:spcBef>
        <a:spcAft>
          <a:spcPct val="0"/>
        </a:spcAft>
        <a:defRPr sz="2600" b="1">
          <a:solidFill>
            <a:srgbClr val="911C7F"/>
          </a:solidFill>
          <a:latin typeface="Arial" charset="0"/>
          <a:cs typeface="Arial" charset="0"/>
        </a:defRPr>
      </a:lvl9pPr>
    </p:titleStyle>
    <p:bodyStyle>
      <a:lvl1pPr marL="0" indent="0" algn="l" rtl="0" eaLnBrk="1" fontAlgn="base" hangingPunct="1">
        <a:spcBef>
          <a:spcPct val="20000"/>
        </a:spcBef>
        <a:spcAft>
          <a:spcPct val="0"/>
        </a:spcAft>
        <a:buFont typeface="Arial"/>
        <a:buNone/>
        <a:defRPr sz="2100" kern="1200">
          <a:solidFill>
            <a:srgbClr val="52576A"/>
          </a:solidFill>
          <a:latin typeface="Arial" pitchFamily="34" charset="0"/>
          <a:ea typeface="ＭＳ Ｐゴシック" charset="0"/>
          <a:cs typeface="Arial" pitchFamily="34" charset="0"/>
        </a:defRPr>
      </a:lvl1pPr>
      <a:lvl2pPr marL="742950" indent="-285750" algn="l" rtl="0" eaLnBrk="1" fontAlgn="base" hangingPunct="1">
        <a:spcBef>
          <a:spcPct val="20000"/>
        </a:spcBef>
        <a:spcAft>
          <a:spcPct val="0"/>
        </a:spcAft>
        <a:buFont typeface="Arial" charset="0"/>
        <a:buChar char="•"/>
        <a:defRPr sz="2100" kern="1200">
          <a:solidFill>
            <a:srgbClr val="52576A"/>
          </a:solidFill>
          <a:latin typeface="Arial" pitchFamily="34" charset="0"/>
          <a:ea typeface="Arial" charset="0"/>
          <a:cs typeface="Arial" pitchFamily="34" charset="0"/>
        </a:defRPr>
      </a:lvl2pPr>
      <a:lvl3pPr marL="1143000" indent="-228600" algn="l" rtl="0" eaLnBrk="1" fontAlgn="base" hangingPunct="1">
        <a:spcBef>
          <a:spcPct val="20000"/>
        </a:spcBef>
        <a:spcAft>
          <a:spcPct val="0"/>
        </a:spcAft>
        <a:buFont typeface="Arial" charset="0"/>
        <a:buChar char="•"/>
        <a:defRPr sz="1800" kern="1200">
          <a:solidFill>
            <a:srgbClr val="52576A"/>
          </a:solidFill>
          <a:latin typeface="Arial" pitchFamily="34" charset="0"/>
          <a:ea typeface="Arial" charset="0"/>
          <a:cs typeface="Arial" pitchFamily="34" charset="0"/>
        </a:defRPr>
      </a:lvl3pPr>
      <a:lvl4pPr marL="1600200" indent="-228600" algn="l" rtl="0" eaLnBrk="1" fontAlgn="base" hangingPunct="1">
        <a:spcBef>
          <a:spcPct val="20000"/>
        </a:spcBef>
        <a:spcAft>
          <a:spcPct val="0"/>
        </a:spcAft>
        <a:buFont typeface="Arial" charset="0"/>
        <a:buChar char="•"/>
        <a:defRPr sz="1600" kern="1200">
          <a:solidFill>
            <a:srgbClr val="52576A"/>
          </a:solidFill>
          <a:latin typeface="Arial" pitchFamily="34" charset="0"/>
          <a:ea typeface="Arial" charset="0"/>
          <a:cs typeface="Arial" pitchFamily="34" charset="0"/>
        </a:defRPr>
      </a:lvl4pPr>
      <a:lvl5pPr marL="2057400" indent="-228600" algn="l" rtl="0" eaLnBrk="1" fontAlgn="base" hangingPunct="1">
        <a:spcBef>
          <a:spcPct val="20000"/>
        </a:spcBef>
        <a:spcAft>
          <a:spcPct val="0"/>
        </a:spcAft>
        <a:buFont typeface="Arial" charset="0"/>
        <a:buChar char="•"/>
        <a:defRPr sz="1400" kern="1200">
          <a:solidFill>
            <a:srgbClr val="52576A"/>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304800" y="152400"/>
            <a:ext cx="8610600" cy="762000"/>
          </a:xfrm>
          <a:prstGeom prst="rect">
            <a:avLst/>
          </a:prstGeom>
          <a:gradFill rotWithShape="0">
            <a:gsLst>
              <a:gs pos="0">
                <a:srgbClr val="EBF5FF"/>
              </a:gs>
              <a:gs pos="100000">
                <a:srgbClr val="7F96F9"/>
              </a:gs>
            </a:gsLst>
            <a:lin ang="0" scaled="1"/>
          </a:gradFill>
          <a:ln w="9525">
            <a:noFill/>
            <a:miter lim="800000"/>
            <a:headEnd/>
            <a:tailEnd/>
          </a:ln>
        </p:spPr>
        <p:txBody>
          <a:bodyPr vert="horz" wrap="square" lIns="92075" tIns="43200" rIns="92075" bIns="0" numCol="1" anchor="ctr" anchorCtr="1" compatLnSpc="1">
            <a:prstTxWarp prst="textNoShape">
              <a:avLst/>
            </a:prstTxWarp>
          </a:bodyPr>
          <a:lstStyle/>
          <a:p>
            <a:pPr lvl="0"/>
            <a:r>
              <a:rPr lang="en-US"/>
              <a:t>Click to edit Master title style</a:t>
            </a:r>
          </a:p>
        </p:txBody>
      </p:sp>
      <p:sp>
        <p:nvSpPr>
          <p:cNvPr id="1027" name="Rectangle 4"/>
          <p:cNvSpPr>
            <a:spLocks noGrp="1" noChangeArrowheads="1"/>
          </p:cNvSpPr>
          <p:nvPr>
            <p:ph type="body" idx="1"/>
          </p:nvPr>
        </p:nvSpPr>
        <p:spPr bwMode="auto">
          <a:xfrm>
            <a:off x="304800" y="914400"/>
            <a:ext cx="8610600" cy="53784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521075" y="6557963"/>
            <a:ext cx="1905000" cy="20637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200"/>
            </a:lvl1pPr>
          </a:lstStyle>
          <a:p>
            <a:pPr eaLnBrk="0" hangingPunct="0">
              <a:defRPr/>
            </a:pPr>
            <a:r>
              <a:rPr kumimoji="1" lang="en-US" smtClean="0">
                <a:solidFill>
                  <a:srgbClr val="000000"/>
                </a:solidFill>
              </a:rPr>
              <a:t>May 4, 2011</a:t>
            </a:r>
            <a:endParaRPr kumimoji="1" lang="en-US" dirty="0">
              <a:solidFill>
                <a:srgbClr val="000000"/>
              </a:solidFill>
            </a:endParaRPr>
          </a:p>
        </p:txBody>
      </p:sp>
      <p:sp>
        <p:nvSpPr>
          <p:cNvPr id="1030" name="Rectangle 6"/>
          <p:cNvSpPr>
            <a:spLocks noGrp="1" noChangeArrowheads="1"/>
          </p:cNvSpPr>
          <p:nvPr>
            <p:ph type="ftr" sz="quarter" idx="3"/>
          </p:nvPr>
        </p:nvSpPr>
        <p:spPr bwMode="auto">
          <a:xfrm>
            <a:off x="3028950" y="6367463"/>
            <a:ext cx="2895600" cy="2286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200"/>
            </a:lvl1pPr>
          </a:lstStyle>
          <a:p>
            <a:pPr eaLnBrk="0" hangingPunct="0">
              <a:defRPr/>
            </a:pPr>
            <a:r>
              <a:rPr kumimoji="1" lang="en-US" smtClean="0">
                <a:solidFill>
                  <a:srgbClr val="000000"/>
                </a:solidFill>
              </a:rPr>
              <a:t>CERN openlab Board of Sponsors</a:t>
            </a:r>
            <a:endParaRPr kumimoji="1" lang="en-US" dirty="0">
              <a:solidFill>
                <a:srgbClr val="000000"/>
              </a:solidFill>
            </a:endParaRPr>
          </a:p>
        </p:txBody>
      </p:sp>
      <p:sp>
        <p:nvSpPr>
          <p:cNvPr id="1031" name="Rectangle 7"/>
          <p:cNvSpPr>
            <a:spLocks noGrp="1" noChangeArrowheads="1"/>
          </p:cNvSpPr>
          <p:nvPr>
            <p:ph type="sldNum" sz="quarter" idx="4"/>
          </p:nvPr>
        </p:nvSpPr>
        <p:spPr bwMode="auto">
          <a:xfrm>
            <a:off x="7010400" y="636746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200"/>
            </a:lvl1pPr>
          </a:lstStyle>
          <a:p>
            <a:pPr eaLnBrk="0" hangingPunct="0">
              <a:defRPr/>
            </a:pPr>
            <a:fld id="{B0E355D1-E8C7-FA4F-AFE3-DA5A60024B21}" type="slidenum">
              <a:rPr kumimoji="1" lang="en-US">
                <a:solidFill>
                  <a:srgbClr val="000000"/>
                </a:solidFill>
              </a:rPr>
              <a:pPr eaLnBrk="0" hangingPunct="0">
                <a:defRPr/>
              </a:pPr>
              <a:t>‹#›</a:t>
            </a:fld>
            <a:endParaRPr kumimoji="1" lang="en-US">
              <a:solidFill>
                <a:srgbClr val="000000"/>
              </a:solidFill>
            </a:endParaRPr>
          </a:p>
        </p:txBody>
      </p:sp>
      <p:sp>
        <p:nvSpPr>
          <p:cNvPr id="1033" name="Line 9"/>
          <p:cNvSpPr>
            <a:spLocks noChangeShapeType="1"/>
          </p:cNvSpPr>
          <p:nvPr/>
        </p:nvSpPr>
        <p:spPr bwMode="auto">
          <a:xfrm>
            <a:off x="304800" y="6324600"/>
            <a:ext cx="8610600" cy="0"/>
          </a:xfrm>
          <a:prstGeom prst="line">
            <a:avLst/>
          </a:prstGeom>
          <a:noFill/>
          <a:ln w="9525">
            <a:solidFill>
              <a:schemeClr val="bg2"/>
            </a:solidFill>
            <a:round/>
            <a:headEnd/>
            <a:tailEnd/>
          </a:ln>
        </p:spPr>
        <p:txBody>
          <a:bodyPr wrap="none" anchor="ctr">
            <a:prstTxWarp prst="textNoShape">
              <a:avLst/>
            </a:prstTxWarp>
          </a:bodyPr>
          <a:lstStyle/>
          <a:p>
            <a:pPr eaLnBrk="0" hangingPunct="0">
              <a:defRPr/>
            </a:pPr>
            <a:endParaRPr kumimoji="1" lang="en-US" sz="3200">
              <a:solidFill>
                <a:srgbClr val="000000"/>
              </a:solidFill>
            </a:endParaRPr>
          </a:p>
        </p:txBody>
      </p:sp>
      <p:sp>
        <p:nvSpPr>
          <p:cNvPr id="1035" name="Text Box 11"/>
          <p:cNvSpPr txBox="1">
            <a:spLocks noChangeArrowheads="1"/>
          </p:cNvSpPr>
          <p:nvPr/>
        </p:nvSpPr>
        <p:spPr bwMode="auto">
          <a:xfrm>
            <a:off x="273050" y="6343650"/>
            <a:ext cx="2416873" cy="461665"/>
          </a:xfrm>
          <a:prstGeom prst="rect">
            <a:avLst/>
          </a:prstGeom>
          <a:noFill/>
          <a:ln w="9525">
            <a:noFill/>
            <a:miter lim="800000"/>
            <a:headEnd/>
            <a:tailEnd/>
          </a:ln>
        </p:spPr>
        <p:txBody>
          <a:bodyPr wrap="none">
            <a:prstTxWarp prst="textNoShape">
              <a:avLst/>
            </a:prstTxWarp>
            <a:spAutoFit/>
          </a:bodyPr>
          <a:lstStyle/>
          <a:p>
            <a:pPr eaLnBrk="0" hangingPunct="0">
              <a:defRPr/>
            </a:pPr>
            <a:r>
              <a:rPr lang="en-US" sz="1200" dirty="0">
                <a:solidFill>
                  <a:srgbClr val="000000"/>
                </a:solidFill>
              </a:rPr>
              <a:t>P. Sphicas</a:t>
            </a:r>
          </a:p>
          <a:p>
            <a:pPr eaLnBrk="0" hangingPunct="0">
              <a:defRPr/>
            </a:pPr>
            <a:r>
              <a:rPr lang="en-US" sz="1200" dirty="0">
                <a:solidFill>
                  <a:srgbClr val="000000"/>
                </a:solidFill>
              </a:rPr>
              <a:t>LHC</a:t>
            </a:r>
            <a:r>
              <a:rPr lang="en-US" sz="1200" dirty="0" smtClean="0">
                <a:solidFill>
                  <a:srgbClr val="000000"/>
                </a:solidFill>
              </a:rPr>
              <a:t> physics: the Odyssey so far</a:t>
            </a:r>
            <a:endParaRPr lang="en-US" sz="1200"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Lst>
  <p:hf hdr="0"/>
  <p:txStyles>
    <p:titleStyle>
      <a:lvl1pPr algn="ctr" rtl="0" eaLnBrk="0" fontAlgn="base" hangingPunct="0">
        <a:lnSpc>
          <a:spcPct val="70000"/>
        </a:lnSpc>
        <a:spcBef>
          <a:spcPct val="0"/>
        </a:spcBef>
        <a:spcAft>
          <a:spcPct val="0"/>
        </a:spcAft>
        <a:defRPr kumimoji="1" sz="3200" b="1">
          <a:solidFill>
            <a:srgbClr val="003399"/>
          </a:solidFill>
          <a:latin typeface="+mj-lt"/>
          <a:ea typeface="ＭＳ Ｐゴシック" charset="-128"/>
          <a:cs typeface="ＭＳ Ｐゴシック" charset="-128"/>
        </a:defRPr>
      </a:lvl1pPr>
      <a:lvl2pPr algn="ctr" rtl="0" eaLnBrk="0" fontAlgn="base" hangingPunct="0">
        <a:lnSpc>
          <a:spcPct val="70000"/>
        </a:lnSpc>
        <a:spcBef>
          <a:spcPct val="0"/>
        </a:spcBef>
        <a:spcAft>
          <a:spcPct val="0"/>
        </a:spcAft>
        <a:defRPr kumimoji="1" sz="3200" b="1">
          <a:solidFill>
            <a:srgbClr val="003399"/>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kumimoji="1" sz="3200" b="1">
          <a:solidFill>
            <a:srgbClr val="003399"/>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kumimoji="1" sz="3200" b="1">
          <a:solidFill>
            <a:srgbClr val="003399"/>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kumimoji="1" sz="3200" b="1">
          <a:solidFill>
            <a:srgbClr val="003399"/>
          </a:solidFill>
          <a:latin typeface="Arial" charset="0"/>
          <a:ea typeface="ＭＳ Ｐゴシック" charset="-128"/>
          <a:cs typeface="ＭＳ Ｐゴシック" charset="-128"/>
        </a:defRPr>
      </a:lvl5pPr>
      <a:lvl6pPr marL="457200" algn="ctr" rtl="0" eaLnBrk="0" fontAlgn="base" hangingPunct="0">
        <a:lnSpc>
          <a:spcPct val="70000"/>
        </a:lnSpc>
        <a:spcBef>
          <a:spcPct val="0"/>
        </a:spcBef>
        <a:spcAft>
          <a:spcPct val="0"/>
        </a:spcAft>
        <a:defRPr kumimoji="1" sz="3200" b="1">
          <a:solidFill>
            <a:srgbClr val="003399"/>
          </a:solidFill>
          <a:latin typeface="Arial" charset="0"/>
        </a:defRPr>
      </a:lvl6pPr>
      <a:lvl7pPr marL="914400" algn="ctr" rtl="0" eaLnBrk="0" fontAlgn="base" hangingPunct="0">
        <a:lnSpc>
          <a:spcPct val="70000"/>
        </a:lnSpc>
        <a:spcBef>
          <a:spcPct val="0"/>
        </a:spcBef>
        <a:spcAft>
          <a:spcPct val="0"/>
        </a:spcAft>
        <a:defRPr kumimoji="1" sz="3200" b="1">
          <a:solidFill>
            <a:srgbClr val="003399"/>
          </a:solidFill>
          <a:latin typeface="Arial" charset="0"/>
        </a:defRPr>
      </a:lvl7pPr>
      <a:lvl8pPr marL="1371600" algn="ctr" rtl="0" eaLnBrk="0" fontAlgn="base" hangingPunct="0">
        <a:lnSpc>
          <a:spcPct val="70000"/>
        </a:lnSpc>
        <a:spcBef>
          <a:spcPct val="0"/>
        </a:spcBef>
        <a:spcAft>
          <a:spcPct val="0"/>
        </a:spcAft>
        <a:defRPr kumimoji="1" sz="3200" b="1">
          <a:solidFill>
            <a:srgbClr val="003399"/>
          </a:solidFill>
          <a:latin typeface="Arial" charset="0"/>
        </a:defRPr>
      </a:lvl8pPr>
      <a:lvl9pPr marL="1828800" algn="ctr" rtl="0" eaLnBrk="0" fontAlgn="base" hangingPunct="0">
        <a:lnSpc>
          <a:spcPct val="70000"/>
        </a:lnSpc>
        <a:spcBef>
          <a:spcPct val="0"/>
        </a:spcBef>
        <a:spcAft>
          <a:spcPct val="0"/>
        </a:spcAft>
        <a:defRPr kumimoji="1" sz="3200" b="1">
          <a:solidFill>
            <a:srgbClr val="003399"/>
          </a:solidFill>
          <a:latin typeface="Arial" charset="0"/>
        </a:defRPr>
      </a:lvl9pPr>
    </p:titleStyle>
    <p:bodyStyle>
      <a:lvl1pPr marL="342900" indent="-342900" algn="l" rtl="0" eaLnBrk="0" fontAlgn="base" hangingPunct="0">
        <a:spcBef>
          <a:spcPct val="20000"/>
        </a:spcBef>
        <a:spcAft>
          <a:spcPct val="0"/>
        </a:spcAft>
        <a:buClr>
          <a:schemeClr val="hlink"/>
        </a:buClr>
        <a:buSzPct val="50000"/>
        <a:buFont typeface="Zapf Dingbats" charset="2"/>
        <a:buChar char="n"/>
        <a:defRPr kumimoji="1" sz="2400" b="1">
          <a:solidFill>
            <a:srgbClr val="FF0000"/>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0000"/>
        <a:buFont typeface="Zapf Dingbats" charset="2"/>
        <a:buChar char="u"/>
        <a:defRPr kumimoji="1" sz="2000" b="1">
          <a:solidFill>
            <a:srgbClr val="003399"/>
          </a:solidFill>
          <a:latin typeface="+mn-lt"/>
          <a:ea typeface="ＭＳ Ｐゴシック" charset="-128"/>
        </a:defRPr>
      </a:lvl2pPr>
      <a:lvl3pPr marL="1143000" indent="-228600" algn="l" rtl="0" eaLnBrk="0" fontAlgn="base" hangingPunct="0">
        <a:spcBef>
          <a:spcPct val="20000"/>
        </a:spcBef>
        <a:spcAft>
          <a:spcPct val="0"/>
        </a:spcAft>
        <a:buClr>
          <a:srgbClr val="008000"/>
        </a:buClr>
        <a:buSzPct val="65000"/>
        <a:buFont typeface="Zapf Dingbats" charset="2"/>
        <a:buChar char="l"/>
        <a:defRPr kumimoji="1" sz="2000" b="1">
          <a:solidFill>
            <a:srgbClr val="008000"/>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75000"/>
        <a:buFont typeface="Zapf Dingbats" charset="2"/>
        <a:buChar char="è"/>
        <a:defRPr kumimoji="1" sz="2000" b="1">
          <a:solidFill>
            <a:schemeClr val="tx2"/>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Font typeface="Zapf Dingbats" charset="2"/>
        <a:buChar char="»"/>
        <a:defRPr kumimoji="1" sz="2000" b="1">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hlink"/>
        </a:buClr>
        <a:buSzPct val="100000"/>
        <a:buFont typeface="Zapf Dingbats" charset="2"/>
        <a:defRPr kumimoji="1" sz="2000" b="1">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hlink"/>
        </a:buClr>
        <a:buSzPct val="100000"/>
        <a:buFont typeface="Zapf Dingbats" charset="2"/>
        <a:defRPr kumimoji="1" sz="2000" b="1">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hlink"/>
        </a:buClr>
        <a:buSzPct val="100000"/>
        <a:buFont typeface="Zapf Dingbats" charset="2"/>
        <a:defRPr kumimoji="1" sz="2000" b="1">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hlink"/>
        </a:buClr>
        <a:buSzPct val="100000"/>
        <a:buFont typeface="Zapf Dingbats" charset="2"/>
        <a:defRPr kumimoji="1" sz="2000" b="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304800" y="152400"/>
            <a:ext cx="8610600" cy="762000"/>
          </a:xfrm>
          <a:prstGeom prst="rect">
            <a:avLst/>
          </a:prstGeom>
          <a:gradFill rotWithShape="0">
            <a:gsLst>
              <a:gs pos="0">
                <a:srgbClr val="EBF5FF"/>
              </a:gs>
              <a:gs pos="100000">
                <a:srgbClr val="7F96F9"/>
              </a:gs>
            </a:gsLst>
            <a:lin ang="0" scaled="1"/>
          </a:gradFill>
          <a:ln w="9525">
            <a:noFill/>
            <a:miter lim="800000"/>
            <a:headEnd/>
            <a:tailEnd/>
          </a:ln>
        </p:spPr>
        <p:txBody>
          <a:bodyPr vert="horz" wrap="square" lIns="92075" tIns="43200" rIns="92075" bIns="0" numCol="1" anchor="ctr" anchorCtr="1" compatLnSpc="1">
            <a:prstTxWarp prst="textNoShape">
              <a:avLst/>
            </a:prstTxWarp>
          </a:bodyPr>
          <a:lstStyle/>
          <a:p>
            <a:pPr lvl="0"/>
            <a:r>
              <a:rPr lang="en-US"/>
              <a:t>Click to edit Master title style</a:t>
            </a:r>
          </a:p>
        </p:txBody>
      </p:sp>
      <p:sp>
        <p:nvSpPr>
          <p:cNvPr id="1027" name="Rectangle 4"/>
          <p:cNvSpPr>
            <a:spLocks noGrp="1" noChangeArrowheads="1"/>
          </p:cNvSpPr>
          <p:nvPr>
            <p:ph type="body" idx="1"/>
          </p:nvPr>
        </p:nvSpPr>
        <p:spPr bwMode="auto">
          <a:xfrm>
            <a:off x="304800" y="914400"/>
            <a:ext cx="8610600" cy="53784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521075" y="6557963"/>
            <a:ext cx="1905000" cy="20637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200"/>
            </a:lvl1pPr>
          </a:lstStyle>
          <a:p>
            <a:pPr eaLnBrk="0" hangingPunct="0">
              <a:defRPr/>
            </a:pPr>
            <a:r>
              <a:rPr kumimoji="1" lang="en-US" smtClean="0">
                <a:solidFill>
                  <a:srgbClr val="000000"/>
                </a:solidFill>
              </a:rPr>
              <a:t>May 4, 2011</a:t>
            </a:r>
            <a:endParaRPr kumimoji="1" lang="en-US" dirty="0">
              <a:solidFill>
                <a:srgbClr val="000000"/>
              </a:solidFill>
            </a:endParaRPr>
          </a:p>
        </p:txBody>
      </p:sp>
      <p:sp>
        <p:nvSpPr>
          <p:cNvPr id="1030" name="Rectangle 6"/>
          <p:cNvSpPr>
            <a:spLocks noGrp="1" noChangeArrowheads="1"/>
          </p:cNvSpPr>
          <p:nvPr>
            <p:ph type="ftr" sz="quarter" idx="3"/>
          </p:nvPr>
        </p:nvSpPr>
        <p:spPr bwMode="auto">
          <a:xfrm>
            <a:off x="3028950" y="6367463"/>
            <a:ext cx="2895600" cy="2286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200"/>
            </a:lvl1pPr>
          </a:lstStyle>
          <a:p>
            <a:pPr eaLnBrk="0" hangingPunct="0">
              <a:defRPr/>
            </a:pPr>
            <a:r>
              <a:rPr kumimoji="1" lang="en-US" smtClean="0">
                <a:solidFill>
                  <a:srgbClr val="000000"/>
                </a:solidFill>
              </a:rPr>
              <a:t>CERN openlab Board of Sponsors</a:t>
            </a:r>
            <a:endParaRPr kumimoji="1" lang="en-US" dirty="0">
              <a:solidFill>
                <a:srgbClr val="000000"/>
              </a:solidFill>
            </a:endParaRPr>
          </a:p>
        </p:txBody>
      </p:sp>
      <p:sp>
        <p:nvSpPr>
          <p:cNvPr id="1031" name="Rectangle 7"/>
          <p:cNvSpPr>
            <a:spLocks noGrp="1" noChangeArrowheads="1"/>
          </p:cNvSpPr>
          <p:nvPr>
            <p:ph type="sldNum" sz="quarter" idx="4"/>
          </p:nvPr>
        </p:nvSpPr>
        <p:spPr bwMode="auto">
          <a:xfrm>
            <a:off x="7010400" y="636746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200"/>
            </a:lvl1pPr>
          </a:lstStyle>
          <a:p>
            <a:pPr eaLnBrk="0" hangingPunct="0">
              <a:defRPr/>
            </a:pPr>
            <a:fld id="{B0E355D1-E8C7-FA4F-AFE3-DA5A60024B21}" type="slidenum">
              <a:rPr kumimoji="1" lang="en-US">
                <a:solidFill>
                  <a:srgbClr val="000000"/>
                </a:solidFill>
              </a:rPr>
              <a:pPr eaLnBrk="0" hangingPunct="0">
                <a:defRPr/>
              </a:pPr>
              <a:t>‹#›</a:t>
            </a:fld>
            <a:endParaRPr kumimoji="1" lang="en-US">
              <a:solidFill>
                <a:srgbClr val="000000"/>
              </a:solidFill>
            </a:endParaRPr>
          </a:p>
        </p:txBody>
      </p:sp>
      <p:sp>
        <p:nvSpPr>
          <p:cNvPr id="1033" name="Line 9"/>
          <p:cNvSpPr>
            <a:spLocks noChangeShapeType="1"/>
          </p:cNvSpPr>
          <p:nvPr/>
        </p:nvSpPr>
        <p:spPr bwMode="auto">
          <a:xfrm>
            <a:off x="304800" y="6324600"/>
            <a:ext cx="8610600" cy="0"/>
          </a:xfrm>
          <a:prstGeom prst="line">
            <a:avLst/>
          </a:prstGeom>
          <a:noFill/>
          <a:ln w="9525">
            <a:solidFill>
              <a:schemeClr val="bg2"/>
            </a:solidFill>
            <a:round/>
            <a:headEnd/>
            <a:tailEnd/>
          </a:ln>
        </p:spPr>
        <p:txBody>
          <a:bodyPr wrap="none" anchor="ctr">
            <a:prstTxWarp prst="textNoShape">
              <a:avLst/>
            </a:prstTxWarp>
          </a:bodyPr>
          <a:lstStyle/>
          <a:p>
            <a:pPr eaLnBrk="0" hangingPunct="0">
              <a:defRPr/>
            </a:pPr>
            <a:endParaRPr kumimoji="1" lang="en-US" sz="3200">
              <a:solidFill>
                <a:srgbClr val="000000"/>
              </a:solidFill>
            </a:endParaRPr>
          </a:p>
        </p:txBody>
      </p:sp>
      <p:sp>
        <p:nvSpPr>
          <p:cNvPr id="1035" name="Text Box 11"/>
          <p:cNvSpPr txBox="1">
            <a:spLocks noChangeArrowheads="1"/>
          </p:cNvSpPr>
          <p:nvPr/>
        </p:nvSpPr>
        <p:spPr bwMode="auto">
          <a:xfrm>
            <a:off x="273050" y="6343650"/>
            <a:ext cx="2416873" cy="461665"/>
          </a:xfrm>
          <a:prstGeom prst="rect">
            <a:avLst/>
          </a:prstGeom>
          <a:noFill/>
          <a:ln w="9525">
            <a:noFill/>
            <a:miter lim="800000"/>
            <a:headEnd/>
            <a:tailEnd/>
          </a:ln>
        </p:spPr>
        <p:txBody>
          <a:bodyPr wrap="none">
            <a:prstTxWarp prst="textNoShape">
              <a:avLst/>
            </a:prstTxWarp>
            <a:spAutoFit/>
          </a:bodyPr>
          <a:lstStyle/>
          <a:p>
            <a:pPr eaLnBrk="0" hangingPunct="0">
              <a:defRPr/>
            </a:pPr>
            <a:r>
              <a:rPr lang="en-US" sz="1200" dirty="0">
                <a:solidFill>
                  <a:srgbClr val="000000"/>
                </a:solidFill>
              </a:rPr>
              <a:t>P. Sphicas</a:t>
            </a:r>
          </a:p>
          <a:p>
            <a:pPr eaLnBrk="0" hangingPunct="0">
              <a:defRPr/>
            </a:pPr>
            <a:r>
              <a:rPr lang="en-US" sz="1200" dirty="0">
                <a:solidFill>
                  <a:srgbClr val="000000"/>
                </a:solidFill>
              </a:rPr>
              <a:t>LHC</a:t>
            </a:r>
            <a:r>
              <a:rPr lang="en-US" sz="1200" dirty="0" smtClean="0">
                <a:solidFill>
                  <a:srgbClr val="000000"/>
                </a:solidFill>
              </a:rPr>
              <a:t> physics: the Odyssey so far</a:t>
            </a:r>
            <a:endParaRPr lang="en-US" sz="1200"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Lst>
  <p:hf hdr="0"/>
  <p:txStyles>
    <p:titleStyle>
      <a:lvl1pPr algn="ctr" rtl="0" eaLnBrk="0" fontAlgn="base" hangingPunct="0">
        <a:lnSpc>
          <a:spcPct val="70000"/>
        </a:lnSpc>
        <a:spcBef>
          <a:spcPct val="0"/>
        </a:spcBef>
        <a:spcAft>
          <a:spcPct val="0"/>
        </a:spcAft>
        <a:defRPr kumimoji="1" sz="3200" b="1">
          <a:solidFill>
            <a:srgbClr val="003399"/>
          </a:solidFill>
          <a:latin typeface="+mj-lt"/>
          <a:ea typeface="ＭＳ Ｐゴシック" charset="-128"/>
          <a:cs typeface="ＭＳ Ｐゴシック" charset="-128"/>
        </a:defRPr>
      </a:lvl1pPr>
      <a:lvl2pPr algn="ctr" rtl="0" eaLnBrk="0" fontAlgn="base" hangingPunct="0">
        <a:lnSpc>
          <a:spcPct val="70000"/>
        </a:lnSpc>
        <a:spcBef>
          <a:spcPct val="0"/>
        </a:spcBef>
        <a:spcAft>
          <a:spcPct val="0"/>
        </a:spcAft>
        <a:defRPr kumimoji="1" sz="3200" b="1">
          <a:solidFill>
            <a:srgbClr val="003399"/>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kumimoji="1" sz="3200" b="1">
          <a:solidFill>
            <a:srgbClr val="003399"/>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kumimoji="1" sz="3200" b="1">
          <a:solidFill>
            <a:srgbClr val="003399"/>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kumimoji="1" sz="3200" b="1">
          <a:solidFill>
            <a:srgbClr val="003399"/>
          </a:solidFill>
          <a:latin typeface="Arial" charset="0"/>
          <a:ea typeface="ＭＳ Ｐゴシック" charset="-128"/>
          <a:cs typeface="ＭＳ Ｐゴシック" charset="-128"/>
        </a:defRPr>
      </a:lvl5pPr>
      <a:lvl6pPr marL="457200" algn="ctr" rtl="0" eaLnBrk="0" fontAlgn="base" hangingPunct="0">
        <a:lnSpc>
          <a:spcPct val="70000"/>
        </a:lnSpc>
        <a:spcBef>
          <a:spcPct val="0"/>
        </a:spcBef>
        <a:spcAft>
          <a:spcPct val="0"/>
        </a:spcAft>
        <a:defRPr kumimoji="1" sz="3200" b="1">
          <a:solidFill>
            <a:srgbClr val="003399"/>
          </a:solidFill>
          <a:latin typeface="Arial" charset="0"/>
        </a:defRPr>
      </a:lvl6pPr>
      <a:lvl7pPr marL="914400" algn="ctr" rtl="0" eaLnBrk="0" fontAlgn="base" hangingPunct="0">
        <a:lnSpc>
          <a:spcPct val="70000"/>
        </a:lnSpc>
        <a:spcBef>
          <a:spcPct val="0"/>
        </a:spcBef>
        <a:spcAft>
          <a:spcPct val="0"/>
        </a:spcAft>
        <a:defRPr kumimoji="1" sz="3200" b="1">
          <a:solidFill>
            <a:srgbClr val="003399"/>
          </a:solidFill>
          <a:latin typeface="Arial" charset="0"/>
        </a:defRPr>
      </a:lvl7pPr>
      <a:lvl8pPr marL="1371600" algn="ctr" rtl="0" eaLnBrk="0" fontAlgn="base" hangingPunct="0">
        <a:lnSpc>
          <a:spcPct val="70000"/>
        </a:lnSpc>
        <a:spcBef>
          <a:spcPct val="0"/>
        </a:spcBef>
        <a:spcAft>
          <a:spcPct val="0"/>
        </a:spcAft>
        <a:defRPr kumimoji="1" sz="3200" b="1">
          <a:solidFill>
            <a:srgbClr val="003399"/>
          </a:solidFill>
          <a:latin typeface="Arial" charset="0"/>
        </a:defRPr>
      </a:lvl8pPr>
      <a:lvl9pPr marL="1828800" algn="ctr" rtl="0" eaLnBrk="0" fontAlgn="base" hangingPunct="0">
        <a:lnSpc>
          <a:spcPct val="70000"/>
        </a:lnSpc>
        <a:spcBef>
          <a:spcPct val="0"/>
        </a:spcBef>
        <a:spcAft>
          <a:spcPct val="0"/>
        </a:spcAft>
        <a:defRPr kumimoji="1" sz="3200" b="1">
          <a:solidFill>
            <a:srgbClr val="003399"/>
          </a:solidFill>
          <a:latin typeface="Arial" charset="0"/>
        </a:defRPr>
      </a:lvl9pPr>
    </p:titleStyle>
    <p:bodyStyle>
      <a:lvl1pPr marL="342900" indent="-342900" algn="l" rtl="0" eaLnBrk="0" fontAlgn="base" hangingPunct="0">
        <a:spcBef>
          <a:spcPct val="20000"/>
        </a:spcBef>
        <a:spcAft>
          <a:spcPct val="0"/>
        </a:spcAft>
        <a:buClr>
          <a:schemeClr val="hlink"/>
        </a:buClr>
        <a:buSzPct val="50000"/>
        <a:buFont typeface="Zapf Dingbats" charset="2"/>
        <a:buChar char="n"/>
        <a:defRPr kumimoji="1" sz="2400" b="1">
          <a:solidFill>
            <a:srgbClr val="FF0000"/>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0000"/>
        <a:buFont typeface="Zapf Dingbats" charset="2"/>
        <a:buChar char="u"/>
        <a:defRPr kumimoji="1" sz="2000" b="1">
          <a:solidFill>
            <a:srgbClr val="003399"/>
          </a:solidFill>
          <a:latin typeface="+mn-lt"/>
          <a:ea typeface="ＭＳ Ｐゴシック" charset="-128"/>
        </a:defRPr>
      </a:lvl2pPr>
      <a:lvl3pPr marL="1143000" indent="-228600" algn="l" rtl="0" eaLnBrk="0" fontAlgn="base" hangingPunct="0">
        <a:spcBef>
          <a:spcPct val="20000"/>
        </a:spcBef>
        <a:spcAft>
          <a:spcPct val="0"/>
        </a:spcAft>
        <a:buClr>
          <a:srgbClr val="008000"/>
        </a:buClr>
        <a:buSzPct val="65000"/>
        <a:buFont typeface="Zapf Dingbats" charset="2"/>
        <a:buChar char="l"/>
        <a:defRPr kumimoji="1" sz="2000" b="1">
          <a:solidFill>
            <a:srgbClr val="008000"/>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75000"/>
        <a:buFont typeface="Zapf Dingbats" charset="2"/>
        <a:buChar char="è"/>
        <a:defRPr kumimoji="1" sz="2000" b="1">
          <a:solidFill>
            <a:schemeClr val="tx2"/>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Font typeface="Zapf Dingbats" charset="2"/>
        <a:buChar char="»"/>
        <a:defRPr kumimoji="1" sz="2000" b="1">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hlink"/>
        </a:buClr>
        <a:buSzPct val="100000"/>
        <a:buFont typeface="Zapf Dingbats" charset="2"/>
        <a:defRPr kumimoji="1" sz="2000" b="1">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hlink"/>
        </a:buClr>
        <a:buSzPct val="100000"/>
        <a:buFont typeface="Zapf Dingbats" charset="2"/>
        <a:defRPr kumimoji="1" sz="2000" b="1">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hlink"/>
        </a:buClr>
        <a:buSzPct val="100000"/>
        <a:buFont typeface="Zapf Dingbats" charset="2"/>
        <a:defRPr kumimoji="1" sz="2000" b="1">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hlink"/>
        </a:buClr>
        <a:buSzPct val="100000"/>
        <a:buFont typeface="Zapf Dingbats" charset="2"/>
        <a:defRPr kumimoji="1" sz="2000" b="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0" y="6553200"/>
            <a:ext cx="9144000" cy="304800"/>
          </a:xfrm>
          <a:prstGeom prst="rect">
            <a:avLst/>
          </a:prstGeom>
          <a:solidFill>
            <a:schemeClr val="tx2"/>
          </a:solidFill>
          <a:ln w="9525">
            <a:noFill/>
            <a:miter lim="800000"/>
            <a:headEnd/>
            <a:tailEnd/>
          </a:ln>
          <a:effectLst/>
        </p:spPr>
        <p:txBody>
          <a:bodyPr wrap="none" anchor="ctr"/>
          <a:lstStyle/>
          <a:p>
            <a:pPr fontAlgn="auto">
              <a:spcBef>
                <a:spcPts val="0"/>
              </a:spcBef>
              <a:spcAft>
                <a:spcPts val="0"/>
              </a:spcAft>
              <a:defRPr/>
            </a:pPr>
            <a:endParaRPr lang="en-GB">
              <a:latin typeface="+mn-lt"/>
            </a:endParaRPr>
          </a:p>
        </p:txBody>
      </p:sp>
      <p:sp>
        <p:nvSpPr>
          <p:cNvPr id="93187" name="Rectangle 3"/>
          <p:cNvSpPr>
            <a:spLocks noGrp="1" noChangeArrowheads="1"/>
          </p:cNvSpPr>
          <p:nvPr>
            <p:ph type="ftr" sz="quarter" idx="3"/>
          </p:nvPr>
        </p:nvSpPr>
        <p:spPr bwMode="auto">
          <a:xfrm>
            <a:off x="1736725" y="6559550"/>
            <a:ext cx="67024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200" b="1">
                <a:latin typeface="+mn-lt"/>
              </a:defRPr>
            </a:lvl1pPr>
          </a:lstStyle>
          <a:p>
            <a:pPr>
              <a:defRPr/>
            </a:pPr>
            <a:r>
              <a:rPr lang="en-US" smtClean="0"/>
              <a:t>Wolfgang von Rüden, CERN</a:t>
            </a:r>
            <a:endParaRPr lang="en-GB"/>
          </a:p>
        </p:txBody>
      </p:sp>
      <p:sp>
        <p:nvSpPr>
          <p:cNvPr id="93188" name="Rectangle 4"/>
          <p:cNvSpPr>
            <a:spLocks noGrp="1" noChangeArrowheads="1"/>
          </p:cNvSpPr>
          <p:nvPr>
            <p:ph type="sldNum" sz="quarter" idx="4"/>
          </p:nvPr>
        </p:nvSpPr>
        <p:spPr bwMode="auto">
          <a:xfrm>
            <a:off x="8521700" y="6562725"/>
            <a:ext cx="469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200" b="1">
                <a:latin typeface="+mn-lt"/>
              </a:defRPr>
            </a:lvl1pPr>
          </a:lstStyle>
          <a:p>
            <a:pPr>
              <a:defRPr/>
            </a:pPr>
            <a:fld id="{9AC12B7E-85C6-4739-B0EB-CD853345886F}" type="slidenum">
              <a:rPr lang="en-GB"/>
              <a:pPr>
                <a:defRPr/>
              </a:pPr>
              <a:t>‹#›</a:t>
            </a:fld>
            <a:endParaRPr lang="en-GB"/>
          </a:p>
        </p:txBody>
      </p:sp>
      <p:sp>
        <p:nvSpPr>
          <p:cNvPr id="93189" name="Rectangle 5"/>
          <p:cNvSpPr>
            <a:spLocks noChangeArrowheads="1"/>
          </p:cNvSpPr>
          <p:nvPr/>
        </p:nvSpPr>
        <p:spPr bwMode="auto">
          <a:xfrm>
            <a:off x="1825625" y="0"/>
            <a:ext cx="7315200" cy="838200"/>
          </a:xfrm>
          <a:prstGeom prst="rect">
            <a:avLst/>
          </a:prstGeom>
          <a:solidFill>
            <a:srgbClr val="325FAF"/>
          </a:solidFill>
          <a:ln w="9525">
            <a:noFill/>
            <a:miter lim="800000"/>
            <a:headEnd/>
            <a:tailEnd/>
          </a:ln>
          <a:effectLst/>
        </p:spPr>
        <p:txBody>
          <a:bodyPr wrap="none" anchor="ctr"/>
          <a:lstStyle/>
          <a:p>
            <a:pPr algn="ctr" fontAlgn="auto">
              <a:spcBef>
                <a:spcPct val="20000"/>
              </a:spcBef>
              <a:spcAft>
                <a:spcPts val="0"/>
              </a:spcAft>
              <a:buClr>
                <a:srgbClr val="FFCC66"/>
              </a:buClr>
              <a:buFontTx/>
              <a:buChar char="•"/>
              <a:defRPr/>
            </a:pPr>
            <a:endParaRPr lang="en-GB">
              <a:latin typeface="+mn-lt"/>
            </a:endParaRPr>
          </a:p>
        </p:txBody>
      </p:sp>
      <p:sp>
        <p:nvSpPr>
          <p:cNvPr id="13318" name="Rectangle 6"/>
          <p:cNvSpPr>
            <a:spLocks noGrp="1" noChangeArrowheads="1"/>
          </p:cNvSpPr>
          <p:nvPr>
            <p:ph type="body" idx="1"/>
          </p:nvPr>
        </p:nvSpPr>
        <p:spPr bwMode="auto">
          <a:xfrm>
            <a:off x="346075" y="974725"/>
            <a:ext cx="8589963" cy="5429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93191" name="Rectangle 7"/>
          <p:cNvSpPr>
            <a:spLocks noChangeArrowheads="1"/>
          </p:cNvSpPr>
          <p:nvPr/>
        </p:nvSpPr>
        <p:spPr bwMode="auto">
          <a:xfrm>
            <a:off x="1774825" y="687388"/>
            <a:ext cx="7369175" cy="146050"/>
          </a:xfrm>
          <a:prstGeom prst="rect">
            <a:avLst/>
          </a:prstGeom>
          <a:solidFill>
            <a:srgbClr val="2B519A"/>
          </a:solidFill>
          <a:ln w="9525">
            <a:noFill/>
            <a:miter lim="800000"/>
            <a:headEnd/>
            <a:tailEnd/>
          </a:ln>
          <a:effectLst/>
        </p:spPr>
        <p:txBody>
          <a:bodyPr wrap="none" anchor="ctr"/>
          <a:lstStyle/>
          <a:p>
            <a:pPr algn="ctr" fontAlgn="auto">
              <a:spcBef>
                <a:spcPts val="0"/>
              </a:spcBef>
              <a:spcAft>
                <a:spcPts val="0"/>
              </a:spcAft>
              <a:defRPr/>
            </a:pPr>
            <a:endParaRPr lang="en-GB">
              <a:latin typeface="Verdana" pitchFamily="34" charset="0"/>
            </a:endParaRPr>
          </a:p>
        </p:txBody>
      </p:sp>
      <p:sp>
        <p:nvSpPr>
          <p:cNvPr id="93192" name="Oval 8"/>
          <p:cNvSpPr>
            <a:spLocks noChangeArrowheads="1"/>
          </p:cNvSpPr>
          <p:nvPr/>
        </p:nvSpPr>
        <p:spPr bwMode="auto">
          <a:xfrm>
            <a:off x="1398588" y="0"/>
            <a:ext cx="838200" cy="838200"/>
          </a:xfrm>
          <a:prstGeom prst="ellipse">
            <a:avLst/>
          </a:prstGeom>
          <a:solidFill>
            <a:schemeClr val="bg1"/>
          </a:solidFill>
          <a:ln w="9525">
            <a:noFill/>
            <a:round/>
            <a:headEnd/>
            <a:tailEnd/>
          </a:ln>
          <a:effectLst/>
        </p:spPr>
        <p:txBody>
          <a:bodyPr wrap="none" anchor="ctr"/>
          <a:lstStyle/>
          <a:p>
            <a:pPr fontAlgn="auto">
              <a:spcBef>
                <a:spcPts val="0"/>
              </a:spcBef>
              <a:spcAft>
                <a:spcPts val="0"/>
              </a:spcAft>
              <a:defRPr/>
            </a:pPr>
            <a:endParaRPr lang="en-GB">
              <a:latin typeface="+mn-lt"/>
            </a:endParaRPr>
          </a:p>
        </p:txBody>
      </p:sp>
      <p:graphicFrame>
        <p:nvGraphicFramePr>
          <p:cNvPr id="93193" name="Group 9"/>
          <p:cNvGraphicFramePr>
            <a:graphicFrameLocks noGrp="1"/>
          </p:cNvGraphicFramePr>
          <p:nvPr/>
        </p:nvGraphicFramePr>
        <p:xfrm>
          <a:off x="255588" y="644525"/>
          <a:ext cx="3652837" cy="327025"/>
        </p:xfrm>
        <a:graphic>
          <a:graphicData uri="http://schemas.openxmlformats.org/drawingml/2006/table">
            <a:tbl>
              <a:tblPr/>
              <a:tblGrid>
                <a:gridCol w="3652837"/>
              </a:tblGrid>
              <a:tr h="327025">
                <a:tc>
                  <a:txBody>
                    <a:bodyPr/>
                    <a:lstStyle/>
                    <a:p>
                      <a:pPr marL="0" marR="0" lvl="0" indent="0" algn="r" defTabSz="914400" rtl="0" eaLnBrk="1" fontAlgn="base" latinLnBrk="0" hangingPunct="1">
                        <a:lnSpc>
                          <a:spcPct val="100000"/>
                        </a:lnSpc>
                        <a:spcBef>
                          <a:spcPct val="20000"/>
                        </a:spcBef>
                        <a:spcAft>
                          <a:spcPct val="0"/>
                        </a:spcAft>
                        <a:buClr>
                          <a:srgbClr val="F1AF00"/>
                        </a:buClr>
                        <a:buSzTx/>
                        <a:buFontTx/>
                        <a:buNone/>
                        <a:tabLst/>
                      </a:pPr>
                      <a:r>
                        <a:rPr kumimoji="0" lang="en-GB" sz="900" b="1" i="0" u="none" strike="noStrike" cap="none" normalizeH="0" baseline="0" smtClean="0">
                          <a:ln>
                            <a:noFill/>
                          </a:ln>
                          <a:solidFill>
                            <a:schemeClr val="bg1"/>
                          </a:solidFill>
                          <a:effectLst/>
                          <a:latin typeface="Arial" charset="0"/>
                        </a:rPr>
                        <a:t>Enabling Grids for E-sciencE</a:t>
                      </a:r>
                    </a:p>
                  </a:txBody>
                  <a:tcPr horzOverflow="overflow">
                    <a:lnL cap="flat">
                      <a:noFill/>
                    </a:lnL>
                    <a:lnR cap="flat">
                      <a:noFill/>
                    </a:lnR>
                    <a:lnT cap="flat">
                      <a:noFill/>
                    </a:lnT>
                    <a:lnB cap="flat">
                      <a:noFill/>
                    </a:lnB>
                    <a:lnTlToBr>
                      <a:noFill/>
                    </a:lnTlToBr>
                    <a:lnBlToTr>
                      <a:noFill/>
                    </a:lnBlToTr>
                    <a:noFill/>
                  </a:tcPr>
                </a:tc>
              </a:tr>
            </a:tbl>
          </a:graphicData>
        </a:graphic>
      </p:graphicFrame>
      <p:sp>
        <p:nvSpPr>
          <p:cNvPr id="13323" name="Rectangle 15"/>
          <p:cNvSpPr>
            <a:spLocks noGrp="1" noChangeArrowheads="1"/>
          </p:cNvSpPr>
          <p:nvPr>
            <p:ph type="title"/>
          </p:nvPr>
        </p:nvSpPr>
        <p:spPr bwMode="auto">
          <a:xfrm>
            <a:off x="2254250" y="66675"/>
            <a:ext cx="6734175"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93200" name="Text Box 16"/>
          <p:cNvSpPr txBox="1">
            <a:spLocks noChangeArrowheads="1"/>
          </p:cNvSpPr>
          <p:nvPr/>
        </p:nvSpPr>
        <p:spPr bwMode="auto">
          <a:xfrm>
            <a:off x="0" y="6583363"/>
            <a:ext cx="2238375" cy="274637"/>
          </a:xfrm>
          <a:prstGeom prst="rect">
            <a:avLst/>
          </a:prstGeom>
          <a:noFill/>
          <a:ln w="9525" algn="ctr">
            <a:noFill/>
            <a:miter lim="800000"/>
            <a:headEnd/>
            <a:tailEnd/>
          </a:ln>
          <a:effectLst/>
        </p:spPr>
        <p:txBody>
          <a:bodyPr>
            <a:spAutoFit/>
          </a:bodyPr>
          <a:lstStyle/>
          <a:p>
            <a:pPr fontAlgn="auto">
              <a:spcBef>
                <a:spcPct val="50000"/>
              </a:spcBef>
              <a:spcAft>
                <a:spcPts val="0"/>
              </a:spcAft>
              <a:buClr>
                <a:srgbClr val="FFCC66"/>
              </a:buClr>
              <a:defRPr/>
            </a:pPr>
            <a:r>
              <a:rPr lang="en-GB" sz="1200" b="1">
                <a:latin typeface="+mn-lt"/>
              </a:rPr>
              <a:t>EGEE-II INFSO-RI-031688 </a:t>
            </a:r>
            <a:r>
              <a:rPr lang="en-GB" sz="1200">
                <a:latin typeface="Verdana" pitchFamily="34" charset="0"/>
              </a:rPr>
              <a:t> </a:t>
            </a:r>
          </a:p>
        </p:txBody>
      </p:sp>
      <p:pic>
        <p:nvPicPr>
          <p:cNvPr id="13325" name="Picture 17" descr="egee"/>
          <p:cNvPicPr>
            <a:picLocks noChangeAspect="1" noChangeArrowheads="1"/>
          </p:cNvPicPr>
          <p:nvPr/>
        </p:nvPicPr>
        <p:blipFill>
          <a:blip r:embed="rId2"/>
          <a:srcRect/>
          <a:stretch>
            <a:fillRect/>
          </a:stretch>
        </p:blipFill>
        <p:spPr bwMode="auto">
          <a:xfrm>
            <a:off x="114300" y="184150"/>
            <a:ext cx="2009775" cy="4953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hf hdr="0"/>
  <p:txStyles>
    <p:titleStyle>
      <a:lvl1pPr algn="r" rtl="0" eaLnBrk="0" fontAlgn="base" hangingPunct="0">
        <a:spcBef>
          <a:spcPct val="0"/>
        </a:spcBef>
        <a:spcAft>
          <a:spcPct val="0"/>
        </a:spcAft>
        <a:defRPr sz="3200" b="1">
          <a:solidFill>
            <a:schemeClr val="bg1"/>
          </a:solidFill>
          <a:latin typeface="+mj-lt"/>
          <a:ea typeface="+mj-ea"/>
          <a:cs typeface="+mj-cs"/>
        </a:defRPr>
      </a:lvl1pPr>
      <a:lvl2pPr algn="r" rtl="0" eaLnBrk="0" fontAlgn="base" hangingPunct="0">
        <a:spcBef>
          <a:spcPct val="0"/>
        </a:spcBef>
        <a:spcAft>
          <a:spcPct val="0"/>
        </a:spcAft>
        <a:defRPr sz="3200" b="1">
          <a:solidFill>
            <a:schemeClr val="bg1"/>
          </a:solidFill>
          <a:latin typeface="Arial" charset="0"/>
        </a:defRPr>
      </a:lvl2pPr>
      <a:lvl3pPr algn="r" rtl="0" eaLnBrk="0" fontAlgn="base" hangingPunct="0">
        <a:spcBef>
          <a:spcPct val="0"/>
        </a:spcBef>
        <a:spcAft>
          <a:spcPct val="0"/>
        </a:spcAft>
        <a:defRPr sz="3200" b="1">
          <a:solidFill>
            <a:schemeClr val="bg1"/>
          </a:solidFill>
          <a:latin typeface="Arial" charset="0"/>
        </a:defRPr>
      </a:lvl3pPr>
      <a:lvl4pPr algn="r" rtl="0" eaLnBrk="0" fontAlgn="base" hangingPunct="0">
        <a:spcBef>
          <a:spcPct val="0"/>
        </a:spcBef>
        <a:spcAft>
          <a:spcPct val="0"/>
        </a:spcAft>
        <a:defRPr sz="3200" b="1">
          <a:solidFill>
            <a:schemeClr val="bg1"/>
          </a:solidFill>
          <a:latin typeface="Arial" charset="0"/>
        </a:defRPr>
      </a:lvl4pPr>
      <a:lvl5pPr algn="r" rtl="0" eaLnBrk="0" fontAlgn="base" hangingPunct="0">
        <a:spcBef>
          <a:spcPct val="0"/>
        </a:spcBef>
        <a:spcAft>
          <a:spcPct val="0"/>
        </a:spcAft>
        <a:defRPr sz="3200" b="1">
          <a:solidFill>
            <a:schemeClr val="bg1"/>
          </a:solidFill>
          <a:latin typeface="Arial" charset="0"/>
        </a:defRPr>
      </a:lvl5pPr>
      <a:lvl6pPr marL="457200" algn="r" rtl="0" fontAlgn="base">
        <a:spcBef>
          <a:spcPct val="0"/>
        </a:spcBef>
        <a:spcAft>
          <a:spcPct val="0"/>
        </a:spcAft>
        <a:defRPr sz="3200" b="1">
          <a:solidFill>
            <a:schemeClr val="bg1"/>
          </a:solidFill>
          <a:latin typeface="Arial" charset="0"/>
        </a:defRPr>
      </a:lvl6pPr>
      <a:lvl7pPr marL="914400" algn="r" rtl="0" fontAlgn="base">
        <a:spcBef>
          <a:spcPct val="0"/>
        </a:spcBef>
        <a:spcAft>
          <a:spcPct val="0"/>
        </a:spcAft>
        <a:defRPr sz="3200" b="1">
          <a:solidFill>
            <a:schemeClr val="bg1"/>
          </a:solidFill>
          <a:latin typeface="Arial" charset="0"/>
        </a:defRPr>
      </a:lvl7pPr>
      <a:lvl8pPr marL="1371600" algn="r" rtl="0" fontAlgn="base">
        <a:spcBef>
          <a:spcPct val="0"/>
        </a:spcBef>
        <a:spcAft>
          <a:spcPct val="0"/>
        </a:spcAft>
        <a:defRPr sz="3200" b="1">
          <a:solidFill>
            <a:schemeClr val="bg1"/>
          </a:solidFill>
          <a:latin typeface="Arial" charset="0"/>
        </a:defRPr>
      </a:lvl8pPr>
      <a:lvl9pPr marL="1828800" algn="r"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rgbClr val="F1AF00"/>
        </a:buClr>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lr>
          <a:srgbClr val="F1AF00"/>
        </a:buClr>
        <a:buFont typeface="Arial" charset="0"/>
        <a:buChar char="–"/>
        <a:defRPr sz="2100">
          <a:solidFill>
            <a:srgbClr val="00338F"/>
          </a:solidFill>
          <a:latin typeface="+mn-lt"/>
        </a:defRPr>
      </a:lvl2pPr>
      <a:lvl3pPr marL="1143000" indent="-228600" algn="l" rtl="0" eaLnBrk="0" fontAlgn="base" hangingPunct="0">
        <a:spcBef>
          <a:spcPct val="20000"/>
        </a:spcBef>
        <a:spcAft>
          <a:spcPct val="0"/>
        </a:spcAft>
        <a:buClr>
          <a:srgbClr val="F1AF00"/>
        </a:buClr>
        <a:buFont typeface="Wingdings" pitchFamily="2" charset="2"/>
        <a:buChar char="§"/>
        <a:defRPr sz="1900">
          <a:solidFill>
            <a:srgbClr val="00338F"/>
          </a:solidFill>
          <a:latin typeface="+mn-lt"/>
        </a:defRPr>
      </a:lvl3pPr>
      <a:lvl4pPr marL="1600200" indent="-228600" algn="l" rtl="0" eaLnBrk="0" fontAlgn="base" hangingPunct="0">
        <a:spcBef>
          <a:spcPct val="20000"/>
        </a:spcBef>
        <a:spcAft>
          <a:spcPct val="0"/>
        </a:spcAft>
        <a:buClr>
          <a:srgbClr val="F1AF00"/>
        </a:buClr>
        <a:buChar char="•"/>
        <a:defRPr sz="2000" i="1">
          <a:solidFill>
            <a:srgbClr val="00338F"/>
          </a:solidFill>
          <a:latin typeface="+mn-lt"/>
        </a:defRPr>
      </a:lvl4pPr>
      <a:lvl5pPr marL="2057400" indent="-228600" algn="l" rtl="0" eaLnBrk="0" fontAlgn="base" hangingPunct="0">
        <a:spcBef>
          <a:spcPct val="20000"/>
        </a:spcBef>
        <a:spcAft>
          <a:spcPct val="0"/>
        </a:spcAft>
        <a:buClr>
          <a:srgbClr val="F1AF00"/>
        </a:buClr>
        <a:buChar char="o"/>
        <a:defRPr sz="1600">
          <a:solidFill>
            <a:srgbClr val="00338F"/>
          </a:solidFill>
          <a:latin typeface="+mn-lt"/>
        </a:defRPr>
      </a:lvl5pPr>
      <a:lvl6pPr marL="2514600" indent="-228600" algn="l" rtl="0" fontAlgn="base">
        <a:spcBef>
          <a:spcPct val="20000"/>
        </a:spcBef>
        <a:spcAft>
          <a:spcPct val="0"/>
        </a:spcAft>
        <a:buClr>
          <a:srgbClr val="F1AF00"/>
        </a:buClr>
        <a:buChar char="o"/>
        <a:defRPr sz="1600">
          <a:solidFill>
            <a:srgbClr val="00338F"/>
          </a:solidFill>
          <a:latin typeface="+mn-lt"/>
        </a:defRPr>
      </a:lvl6pPr>
      <a:lvl7pPr marL="2971800" indent="-228600" algn="l" rtl="0" fontAlgn="base">
        <a:spcBef>
          <a:spcPct val="20000"/>
        </a:spcBef>
        <a:spcAft>
          <a:spcPct val="0"/>
        </a:spcAft>
        <a:buClr>
          <a:srgbClr val="F1AF00"/>
        </a:buClr>
        <a:buChar char="o"/>
        <a:defRPr sz="1600">
          <a:solidFill>
            <a:srgbClr val="00338F"/>
          </a:solidFill>
          <a:latin typeface="+mn-lt"/>
        </a:defRPr>
      </a:lvl7pPr>
      <a:lvl8pPr marL="3429000" indent="-228600" algn="l" rtl="0" fontAlgn="base">
        <a:spcBef>
          <a:spcPct val="20000"/>
        </a:spcBef>
        <a:spcAft>
          <a:spcPct val="0"/>
        </a:spcAft>
        <a:buClr>
          <a:srgbClr val="F1AF00"/>
        </a:buClr>
        <a:buChar char="o"/>
        <a:defRPr sz="1600">
          <a:solidFill>
            <a:srgbClr val="00338F"/>
          </a:solidFill>
          <a:latin typeface="+mn-lt"/>
        </a:defRPr>
      </a:lvl8pPr>
      <a:lvl9pPr marL="3886200" indent="-228600" algn="l" rtl="0" fontAlgn="base">
        <a:spcBef>
          <a:spcPct val="20000"/>
        </a:spcBef>
        <a:spcAft>
          <a:spcPct val="0"/>
        </a:spcAft>
        <a:buClr>
          <a:srgbClr val="F1AF00"/>
        </a:buClr>
        <a:buChar char="o"/>
        <a:defRPr sz="1600">
          <a:solidFill>
            <a:srgbClr val="00338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0" y="6553200"/>
            <a:ext cx="9144000" cy="304800"/>
          </a:xfrm>
          <a:prstGeom prst="rect">
            <a:avLst/>
          </a:prstGeom>
          <a:solidFill>
            <a:schemeClr val="tx2"/>
          </a:solidFill>
          <a:ln w="9525">
            <a:noFill/>
            <a:miter lim="800000"/>
            <a:headEnd/>
            <a:tailEnd/>
          </a:ln>
          <a:effectLst/>
        </p:spPr>
        <p:txBody>
          <a:bodyPr wrap="none" anchor="ctr"/>
          <a:lstStyle/>
          <a:p>
            <a:pPr fontAlgn="auto">
              <a:spcBef>
                <a:spcPts val="0"/>
              </a:spcBef>
              <a:spcAft>
                <a:spcPts val="0"/>
              </a:spcAft>
              <a:defRPr/>
            </a:pPr>
            <a:endParaRPr lang="en-GB">
              <a:latin typeface="+mn-lt"/>
            </a:endParaRPr>
          </a:p>
        </p:txBody>
      </p:sp>
      <p:sp>
        <p:nvSpPr>
          <p:cNvPr id="93187" name="Rectangle 3"/>
          <p:cNvSpPr>
            <a:spLocks noGrp="1" noChangeArrowheads="1"/>
          </p:cNvSpPr>
          <p:nvPr>
            <p:ph type="ftr" sz="quarter" idx="3"/>
          </p:nvPr>
        </p:nvSpPr>
        <p:spPr bwMode="auto">
          <a:xfrm>
            <a:off x="1736725" y="6559550"/>
            <a:ext cx="67024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200" b="1">
                <a:latin typeface="+mn-lt"/>
              </a:defRPr>
            </a:lvl1pPr>
          </a:lstStyle>
          <a:p>
            <a:pPr>
              <a:defRPr/>
            </a:pPr>
            <a:r>
              <a:rPr lang="en-US" smtClean="0"/>
              <a:t>Wolfgang von Rüden, CERN</a:t>
            </a:r>
            <a:endParaRPr lang="en-GB"/>
          </a:p>
        </p:txBody>
      </p:sp>
      <p:sp>
        <p:nvSpPr>
          <p:cNvPr id="93188" name="Rectangle 4"/>
          <p:cNvSpPr>
            <a:spLocks noGrp="1" noChangeArrowheads="1"/>
          </p:cNvSpPr>
          <p:nvPr>
            <p:ph type="sldNum" sz="quarter" idx="4"/>
          </p:nvPr>
        </p:nvSpPr>
        <p:spPr bwMode="auto">
          <a:xfrm>
            <a:off x="8521700" y="6562725"/>
            <a:ext cx="469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200" b="1">
                <a:latin typeface="+mn-lt"/>
              </a:defRPr>
            </a:lvl1pPr>
          </a:lstStyle>
          <a:p>
            <a:pPr>
              <a:defRPr/>
            </a:pPr>
            <a:fld id="{8A70376F-F6D2-4AA2-A141-523C31DE5305}" type="slidenum">
              <a:rPr lang="en-GB"/>
              <a:pPr>
                <a:defRPr/>
              </a:pPr>
              <a:t>‹#›</a:t>
            </a:fld>
            <a:endParaRPr lang="en-GB"/>
          </a:p>
        </p:txBody>
      </p:sp>
      <p:sp>
        <p:nvSpPr>
          <p:cNvPr id="93189" name="Rectangle 5"/>
          <p:cNvSpPr>
            <a:spLocks noChangeArrowheads="1"/>
          </p:cNvSpPr>
          <p:nvPr/>
        </p:nvSpPr>
        <p:spPr bwMode="auto">
          <a:xfrm>
            <a:off x="1825625" y="0"/>
            <a:ext cx="7315200" cy="838200"/>
          </a:xfrm>
          <a:prstGeom prst="rect">
            <a:avLst/>
          </a:prstGeom>
          <a:solidFill>
            <a:srgbClr val="325FAF"/>
          </a:solidFill>
          <a:ln w="9525">
            <a:noFill/>
            <a:miter lim="800000"/>
            <a:headEnd/>
            <a:tailEnd/>
          </a:ln>
          <a:effectLst/>
        </p:spPr>
        <p:txBody>
          <a:bodyPr wrap="none" anchor="ctr"/>
          <a:lstStyle/>
          <a:p>
            <a:pPr algn="ctr" fontAlgn="auto">
              <a:spcBef>
                <a:spcPct val="20000"/>
              </a:spcBef>
              <a:spcAft>
                <a:spcPts val="0"/>
              </a:spcAft>
              <a:buClr>
                <a:srgbClr val="FFCC66"/>
              </a:buClr>
              <a:buFontTx/>
              <a:buChar char="•"/>
              <a:defRPr/>
            </a:pPr>
            <a:endParaRPr lang="en-GB">
              <a:latin typeface="+mn-lt"/>
            </a:endParaRPr>
          </a:p>
        </p:txBody>
      </p:sp>
      <p:sp>
        <p:nvSpPr>
          <p:cNvPr id="14342" name="Rectangle 6"/>
          <p:cNvSpPr>
            <a:spLocks noGrp="1" noChangeArrowheads="1"/>
          </p:cNvSpPr>
          <p:nvPr>
            <p:ph type="body" idx="1"/>
          </p:nvPr>
        </p:nvSpPr>
        <p:spPr bwMode="auto">
          <a:xfrm>
            <a:off x="346075" y="974725"/>
            <a:ext cx="8589963" cy="5429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93191" name="Rectangle 7"/>
          <p:cNvSpPr>
            <a:spLocks noChangeArrowheads="1"/>
          </p:cNvSpPr>
          <p:nvPr/>
        </p:nvSpPr>
        <p:spPr bwMode="auto">
          <a:xfrm>
            <a:off x="1774825" y="687388"/>
            <a:ext cx="7369175" cy="146050"/>
          </a:xfrm>
          <a:prstGeom prst="rect">
            <a:avLst/>
          </a:prstGeom>
          <a:solidFill>
            <a:srgbClr val="2B519A"/>
          </a:solidFill>
          <a:ln w="9525">
            <a:noFill/>
            <a:miter lim="800000"/>
            <a:headEnd/>
            <a:tailEnd/>
          </a:ln>
          <a:effectLst/>
        </p:spPr>
        <p:txBody>
          <a:bodyPr wrap="none" anchor="ctr"/>
          <a:lstStyle/>
          <a:p>
            <a:pPr algn="ctr" fontAlgn="auto">
              <a:spcBef>
                <a:spcPts val="0"/>
              </a:spcBef>
              <a:spcAft>
                <a:spcPts val="0"/>
              </a:spcAft>
              <a:defRPr/>
            </a:pPr>
            <a:endParaRPr lang="en-GB">
              <a:latin typeface="Verdana" pitchFamily="34" charset="0"/>
            </a:endParaRPr>
          </a:p>
        </p:txBody>
      </p:sp>
      <p:sp>
        <p:nvSpPr>
          <p:cNvPr id="93192" name="Oval 8"/>
          <p:cNvSpPr>
            <a:spLocks noChangeArrowheads="1"/>
          </p:cNvSpPr>
          <p:nvPr/>
        </p:nvSpPr>
        <p:spPr bwMode="auto">
          <a:xfrm>
            <a:off x="1398588" y="0"/>
            <a:ext cx="838200" cy="838200"/>
          </a:xfrm>
          <a:prstGeom prst="ellipse">
            <a:avLst/>
          </a:prstGeom>
          <a:solidFill>
            <a:schemeClr val="bg1"/>
          </a:solidFill>
          <a:ln w="9525">
            <a:noFill/>
            <a:round/>
            <a:headEnd/>
            <a:tailEnd/>
          </a:ln>
          <a:effectLst/>
        </p:spPr>
        <p:txBody>
          <a:bodyPr wrap="none" anchor="ctr"/>
          <a:lstStyle/>
          <a:p>
            <a:pPr fontAlgn="auto">
              <a:spcBef>
                <a:spcPts val="0"/>
              </a:spcBef>
              <a:spcAft>
                <a:spcPts val="0"/>
              </a:spcAft>
              <a:defRPr/>
            </a:pPr>
            <a:endParaRPr lang="en-GB">
              <a:latin typeface="+mn-lt"/>
            </a:endParaRPr>
          </a:p>
        </p:txBody>
      </p:sp>
      <p:graphicFrame>
        <p:nvGraphicFramePr>
          <p:cNvPr id="93193" name="Group 9"/>
          <p:cNvGraphicFramePr>
            <a:graphicFrameLocks noGrp="1"/>
          </p:cNvGraphicFramePr>
          <p:nvPr/>
        </p:nvGraphicFramePr>
        <p:xfrm>
          <a:off x="255588" y="644525"/>
          <a:ext cx="3652837" cy="327025"/>
        </p:xfrm>
        <a:graphic>
          <a:graphicData uri="http://schemas.openxmlformats.org/drawingml/2006/table">
            <a:tbl>
              <a:tblPr/>
              <a:tblGrid>
                <a:gridCol w="3652837"/>
              </a:tblGrid>
              <a:tr h="327025">
                <a:tc>
                  <a:txBody>
                    <a:bodyPr/>
                    <a:lstStyle/>
                    <a:p>
                      <a:pPr marL="0" marR="0" lvl="0" indent="0" algn="r" defTabSz="914400" rtl="0" eaLnBrk="1" fontAlgn="base" latinLnBrk="0" hangingPunct="1">
                        <a:lnSpc>
                          <a:spcPct val="100000"/>
                        </a:lnSpc>
                        <a:spcBef>
                          <a:spcPct val="20000"/>
                        </a:spcBef>
                        <a:spcAft>
                          <a:spcPct val="0"/>
                        </a:spcAft>
                        <a:buClr>
                          <a:srgbClr val="F1AF00"/>
                        </a:buClr>
                        <a:buSzTx/>
                        <a:buFontTx/>
                        <a:buNone/>
                        <a:tabLst/>
                      </a:pPr>
                      <a:r>
                        <a:rPr kumimoji="0" lang="en-GB" sz="900" b="1" i="0" u="none" strike="noStrike" cap="none" normalizeH="0" baseline="0" smtClean="0">
                          <a:ln>
                            <a:noFill/>
                          </a:ln>
                          <a:solidFill>
                            <a:schemeClr val="bg1"/>
                          </a:solidFill>
                          <a:effectLst/>
                          <a:latin typeface="Arial" charset="0"/>
                        </a:rPr>
                        <a:t>Enabling Grids for E-sciencE</a:t>
                      </a:r>
                    </a:p>
                  </a:txBody>
                  <a:tcPr horzOverflow="overflow">
                    <a:lnL cap="flat">
                      <a:noFill/>
                    </a:lnL>
                    <a:lnR cap="flat">
                      <a:noFill/>
                    </a:lnR>
                    <a:lnT cap="flat">
                      <a:noFill/>
                    </a:lnT>
                    <a:lnB cap="flat">
                      <a:noFill/>
                    </a:lnB>
                    <a:lnTlToBr>
                      <a:noFill/>
                    </a:lnTlToBr>
                    <a:lnBlToTr>
                      <a:noFill/>
                    </a:lnBlToTr>
                    <a:noFill/>
                  </a:tcPr>
                </a:tc>
              </a:tr>
            </a:tbl>
          </a:graphicData>
        </a:graphic>
      </p:graphicFrame>
      <p:sp>
        <p:nvSpPr>
          <p:cNvPr id="14347" name="Rectangle 15"/>
          <p:cNvSpPr>
            <a:spLocks noGrp="1" noChangeArrowheads="1"/>
          </p:cNvSpPr>
          <p:nvPr>
            <p:ph type="title"/>
          </p:nvPr>
        </p:nvSpPr>
        <p:spPr bwMode="auto">
          <a:xfrm>
            <a:off x="2254250" y="66675"/>
            <a:ext cx="6734175"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93200" name="Text Box 16"/>
          <p:cNvSpPr txBox="1">
            <a:spLocks noChangeArrowheads="1"/>
          </p:cNvSpPr>
          <p:nvPr/>
        </p:nvSpPr>
        <p:spPr bwMode="auto">
          <a:xfrm>
            <a:off x="0" y="6583363"/>
            <a:ext cx="2238375" cy="274637"/>
          </a:xfrm>
          <a:prstGeom prst="rect">
            <a:avLst/>
          </a:prstGeom>
          <a:noFill/>
          <a:ln w="9525" algn="ctr">
            <a:noFill/>
            <a:miter lim="800000"/>
            <a:headEnd/>
            <a:tailEnd/>
          </a:ln>
          <a:effectLst/>
        </p:spPr>
        <p:txBody>
          <a:bodyPr>
            <a:spAutoFit/>
          </a:bodyPr>
          <a:lstStyle/>
          <a:p>
            <a:pPr fontAlgn="auto">
              <a:spcBef>
                <a:spcPct val="50000"/>
              </a:spcBef>
              <a:spcAft>
                <a:spcPts val="0"/>
              </a:spcAft>
              <a:buClr>
                <a:srgbClr val="FFCC66"/>
              </a:buClr>
              <a:defRPr/>
            </a:pPr>
            <a:r>
              <a:rPr lang="en-GB" sz="1200" b="1" dirty="0">
                <a:latin typeface="+mn-lt"/>
              </a:rPr>
              <a:t>EGEE-II INFSO-RI-031688 </a:t>
            </a:r>
            <a:r>
              <a:rPr lang="en-GB" sz="1200" dirty="0">
                <a:latin typeface="Verdana" pitchFamily="34" charset="0"/>
              </a:rPr>
              <a:t> </a:t>
            </a:r>
          </a:p>
        </p:txBody>
      </p:sp>
      <p:pic>
        <p:nvPicPr>
          <p:cNvPr id="14349" name="Picture 17" descr="egee"/>
          <p:cNvPicPr>
            <a:picLocks noChangeAspect="1" noChangeArrowheads="1"/>
          </p:cNvPicPr>
          <p:nvPr/>
        </p:nvPicPr>
        <p:blipFill>
          <a:blip r:embed="rId2"/>
          <a:srcRect/>
          <a:stretch>
            <a:fillRect/>
          </a:stretch>
        </p:blipFill>
        <p:spPr bwMode="auto">
          <a:xfrm>
            <a:off x="114300" y="184150"/>
            <a:ext cx="2009775" cy="4953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hf hdr="0"/>
  <p:txStyles>
    <p:titleStyle>
      <a:lvl1pPr algn="r" rtl="0" eaLnBrk="0" fontAlgn="base" hangingPunct="0">
        <a:spcBef>
          <a:spcPct val="0"/>
        </a:spcBef>
        <a:spcAft>
          <a:spcPct val="0"/>
        </a:spcAft>
        <a:defRPr sz="3200" b="1">
          <a:solidFill>
            <a:schemeClr val="bg1"/>
          </a:solidFill>
          <a:latin typeface="+mj-lt"/>
          <a:ea typeface="+mj-ea"/>
          <a:cs typeface="+mj-cs"/>
        </a:defRPr>
      </a:lvl1pPr>
      <a:lvl2pPr algn="r" rtl="0" eaLnBrk="0" fontAlgn="base" hangingPunct="0">
        <a:spcBef>
          <a:spcPct val="0"/>
        </a:spcBef>
        <a:spcAft>
          <a:spcPct val="0"/>
        </a:spcAft>
        <a:defRPr sz="3200" b="1">
          <a:solidFill>
            <a:schemeClr val="bg1"/>
          </a:solidFill>
          <a:latin typeface="Arial" charset="0"/>
        </a:defRPr>
      </a:lvl2pPr>
      <a:lvl3pPr algn="r" rtl="0" eaLnBrk="0" fontAlgn="base" hangingPunct="0">
        <a:spcBef>
          <a:spcPct val="0"/>
        </a:spcBef>
        <a:spcAft>
          <a:spcPct val="0"/>
        </a:spcAft>
        <a:defRPr sz="3200" b="1">
          <a:solidFill>
            <a:schemeClr val="bg1"/>
          </a:solidFill>
          <a:latin typeface="Arial" charset="0"/>
        </a:defRPr>
      </a:lvl3pPr>
      <a:lvl4pPr algn="r" rtl="0" eaLnBrk="0" fontAlgn="base" hangingPunct="0">
        <a:spcBef>
          <a:spcPct val="0"/>
        </a:spcBef>
        <a:spcAft>
          <a:spcPct val="0"/>
        </a:spcAft>
        <a:defRPr sz="3200" b="1">
          <a:solidFill>
            <a:schemeClr val="bg1"/>
          </a:solidFill>
          <a:latin typeface="Arial" charset="0"/>
        </a:defRPr>
      </a:lvl4pPr>
      <a:lvl5pPr algn="r" rtl="0" eaLnBrk="0" fontAlgn="base" hangingPunct="0">
        <a:spcBef>
          <a:spcPct val="0"/>
        </a:spcBef>
        <a:spcAft>
          <a:spcPct val="0"/>
        </a:spcAft>
        <a:defRPr sz="3200" b="1">
          <a:solidFill>
            <a:schemeClr val="bg1"/>
          </a:solidFill>
          <a:latin typeface="Arial" charset="0"/>
        </a:defRPr>
      </a:lvl5pPr>
      <a:lvl6pPr marL="457200" algn="r" rtl="0" fontAlgn="base">
        <a:spcBef>
          <a:spcPct val="0"/>
        </a:spcBef>
        <a:spcAft>
          <a:spcPct val="0"/>
        </a:spcAft>
        <a:defRPr sz="3200" b="1">
          <a:solidFill>
            <a:schemeClr val="bg1"/>
          </a:solidFill>
          <a:latin typeface="Arial" charset="0"/>
        </a:defRPr>
      </a:lvl6pPr>
      <a:lvl7pPr marL="914400" algn="r" rtl="0" fontAlgn="base">
        <a:spcBef>
          <a:spcPct val="0"/>
        </a:spcBef>
        <a:spcAft>
          <a:spcPct val="0"/>
        </a:spcAft>
        <a:defRPr sz="3200" b="1">
          <a:solidFill>
            <a:schemeClr val="bg1"/>
          </a:solidFill>
          <a:latin typeface="Arial" charset="0"/>
        </a:defRPr>
      </a:lvl7pPr>
      <a:lvl8pPr marL="1371600" algn="r" rtl="0" fontAlgn="base">
        <a:spcBef>
          <a:spcPct val="0"/>
        </a:spcBef>
        <a:spcAft>
          <a:spcPct val="0"/>
        </a:spcAft>
        <a:defRPr sz="3200" b="1">
          <a:solidFill>
            <a:schemeClr val="bg1"/>
          </a:solidFill>
          <a:latin typeface="Arial" charset="0"/>
        </a:defRPr>
      </a:lvl8pPr>
      <a:lvl9pPr marL="1828800" algn="r"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rgbClr val="F1AF00"/>
        </a:buClr>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lr>
          <a:srgbClr val="F1AF00"/>
        </a:buClr>
        <a:buFont typeface="Arial" charset="0"/>
        <a:buChar char="–"/>
        <a:defRPr sz="2100">
          <a:solidFill>
            <a:srgbClr val="00338F"/>
          </a:solidFill>
          <a:latin typeface="+mn-lt"/>
        </a:defRPr>
      </a:lvl2pPr>
      <a:lvl3pPr marL="1143000" indent="-228600" algn="l" rtl="0" eaLnBrk="0" fontAlgn="base" hangingPunct="0">
        <a:spcBef>
          <a:spcPct val="20000"/>
        </a:spcBef>
        <a:spcAft>
          <a:spcPct val="0"/>
        </a:spcAft>
        <a:buClr>
          <a:srgbClr val="F1AF00"/>
        </a:buClr>
        <a:buFont typeface="Wingdings" pitchFamily="2" charset="2"/>
        <a:buChar char="§"/>
        <a:defRPr sz="1900">
          <a:solidFill>
            <a:srgbClr val="00338F"/>
          </a:solidFill>
          <a:latin typeface="+mn-lt"/>
        </a:defRPr>
      </a:lvl3pPr>
      <a:lvl4pPr marL="1600200" indent="-228600" algn="l" rtl="0" eaLnBrk="0" fontAlgn="base" hangingPunct="0">
        <a:spcBef>
          <a:spcPct val="20000"/>
        </a:spcBef>
        <a:spcAft>
          <a:spcPct val="0"/>
        </a:spcAft>
        <a:buClr>
          <a:srgbClr val="F1AF00"/>
        </a:buClr>
        <a:buChar char="•"/>
        <a:defRPr sz="2000" i="1">
          <a:solidFill>
            <a:srgbClr val="00338F"/>
          </a:solidFill>
          <a:latin typeface="+mn-lt"/>
        </a:defRPr>
      </a:lvl4pPr>
      <a:lvl5pPr marL="2057400" indent="-228600" algn="l" rtl="0" eaLnBrk="0" fontAlgn="base" hangingPunct="0">
        <a:spcBef>
          <a:spcPct val="20000"/>
        </a:spcBef>
        <a:spcAft>
          <a:spcPct val="0"/>
        </a:spcAft>
        <a:buClr>
          <a:srgbClr val="F1AF00"/>
        </a:buClr>
        <a:buChar char="o"/>
        <a:defRPr sz="1600">
          <a:solidFill>
            <a:srgbClr val="00338F"/>
          </a:solidFill>
          <a:latin typeface="+mn-lt"/>
        </a:defRPr>
      </a:lvl5pPr>
      <a:lvl6pPr marL="2514600" indent="-228600" algn="l" rtl="0" fontAlgn="base">
        <a:spcBef>
          <a:spcPct val="20000"/>
        </a:spcBef>
        <a:spcAft>
          <a:spcPct val="0"/>
        </a:spcAft>
        <a:buClr>
          <a:srgbClr val="F1AF00"/>
        </a:buClr>
        <a:buChar char="o"/>
        <a:defRPr sz="1600">
          <a:solidFill>
            <a:srgbClr val="00338F"/>
          </a:solidFill>
          <a:latin typeface="+mn-lt"/>
        </a:defRPr>
      </a:lvl6pPr>
      <a:lvl7pPr marL="2971800" indent="-228600" algn="l" rtl="0" fontAlgn="base">
        <a:spcBef>
          <a:spcPct val="20000"/>
        </a:spcBef>
        <a:spcAft>
          <a:spcPct val="0"/>
        </a:spcAft>
        <a:buClr>
          <a:srgbClr val="F1AF00"/>
        </a:buClr>
        <a:buChar char="o"/>
        <a:defRPr sz="1600">
          <a:solidFill>
            <a:srgbClr val="00338F"/>
          </a:solidFill>
          <a:latin typeface="+mn-lt"/>
        </a:defRPr>
      </a:lvl7pPr>
      <a:lvl8pPr marL="3429000" indent="-228600" algn="l" rtl="0" fontAlgn="base">
        <a:spcBef>
          <a:spcPct val="20000"/>
        </a:spcBef>
        <a:spcAft>
          <a:spcPct val="0"/>
        </a:spcAft>
        <a:buClr>
          <a:srgbClr val="F1AF00"/>
        </a:buClr>
        <a:buChar char="o"/>
        <a:defRPr sz="1600">
          <a:solidFill>
            <a:srgbClr val="00338F"/>
          </a:solidFill>
          <a:latin typeface="+mn-lt"/>
        </a:defRPr>
      </a:lvl8pPr>
      <a:lvl9pPr marL="3886200" indent="-228600" algn="l" rtl="0" fontAlgn="base">
        <a:spcBef>
          <a:spcPct val="20000"/>
        </a:spcBef>
        <a:spcAft>
          <a:spcPct val="0"/>
        </a:spcAft>
        <a:buClr>
          <a:srgbClr val="F1AF00"/>
        </a:buClr>
        <a:buChar char="o"/>
        <a:defRPr sz="1600">
          <a:solidFill>
            <a:srgbClr val="00338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1000125"/>
            <a:ext cx="8229600" cy="6429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Click to edit Master title style</a:t>
            </a:r>
          </a:p>
        </p:txBody>
      </p:sp>
      <p:sp>
        <p:nvSpPr>
          <p:cNvPr id="7171" name="Text Placeholder 2"/>
          <p:cNvSpPr>
            <a:spLocks noGrp="1"/>
          </p:cNvSpPr>
          <p:nvPr>
            <p:ph type="body" idx="1"/>
          </p:nvPr>
        </p:nvSpPr>
        <p:spPr bwMode="auto">
          <a:xfrm>
            <a:off x="457200" y="1857375"/>
            <a:ext cx="8229600" cy="4429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p>
        </p:txBody>
      </p:sp>
      <p:sp>
        <p:nvSpPr>
          <p:cNvPr id="4" name="Date Placeholder 3"/>
          <p:cNvSpPr>
            <a:spLocks noGrp="1"/>
          </p:cNvSpPr>
          <p:nvPr>
            <p:ph type="dt" sz="half" idx="2"/>
          </p:nvPr>
        </p:nvSpPr>
        <p:spPr>
          <a:xfrm>
            <a:off x="457200" y="6500813"/>
            <a:ext cx="2133600" cy="285750"/>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r>
              <a:rPr lang="en-US" smtClean="0">
                <a:solidFill>
                  <a:prstClr val="black">
                    <a:tint val="75000"/>
                  </a:prstClr>
                </a:solidFill>
              </a:rPr>
              <a:t>juin 2011</a:t>
            </a:r>
            <a:endParaRPr lang="en-US">
              <a:solidFill>
                <a:prstClr val="black">
                  <a:tint val="75000"/>
                </a:prstClr>
              </a:solidFill>
            </a:endParaRPr>
          </a:p>
        </p:txBody>
      </p:sp>
      <p:sp>
        <p:nvSpPr>
          <p:cNvPr id="5" name="Footer Placeholder 4"/>
          <p:cNvSpPr>
            <a:spLocks noGrp="1"/>
          </p:cNvSpPr>
          <p:nvPr>
            <p:ph type="ftr" sz="quarter" idx="3"/>
          </p:nvPr>
        </p:nvSpPr>
        <p:spPr>
          <a:xfrm>
            <a:off x="3124200" y="6500813"/>
            <a:ext cx="2895600" cy="28575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smtClean="0">
                <a:solidFill>
                  <a:prstClr val="black">
                    <a:tint val="75000"/>
                  </a:prstClr>
                </a:solidFill>
              </a:rPr>
              <a:t>Wolfgang von Rüden, CERN</a:t>
            </a:r>
            <a:endParaRPr lang="fr-FR">
              <a:solidFill>
                <a:prstClr val="black">
                  <a:tint val="75000"/>
                </a:prstClr>
              </a:solidFill>
            </a:endParaRPr>
          </a:p>
        </p:txBody>
      </p:sp>
      <p:sp>
        <p:nvSpPr>
          <p:cNvPr id="6" name="Slide Number Placeholder 5"/>
          <p:cNvSpPr>
            <a:spLocks noGrp="1"/>
          </p:cNvSpPr>
          <p:nvPr>
            <p:ph type="sldNum" sz="quarter" idx="4"/>
          </p:nvPr>
        </p:nvSpPr>
        <p:spPr>
          <a:xfrm>
            <a:off x="6553200" y="6500813"/>
            <a:ext cx="2133600" cy="285750"/>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4A51798A-3098-4813-AB1D-14F7333CAE4F}" type="slidenum">
              <a:rPr lang="fr-FR"/>
              <a:pPr>
                <a:defRPr/>
              </a:pPr>
              <a:t>‹#›</a:t>
            </a:fld>
            <a:endParaRPr lang="fr-FR"/>
          </a:p>
        </p:txBody>
      </p:sp>
      <p:pic>
        <p:nvPicPr>
          <p:cNvPr id="7175" name="Picture 7" descr="banner-bleu"/>
          <p:cNvPicPr>
            <a:picLocks noChangeAspect="1" noChangeArrowheads="1"/>
          </p:cNvPicPr>
          <p:nvPr/>
        </p:nvPicPr>
        <p:blipFill>
          <a:blip r:embed="rId5" cstate="print"/>
          <a:srcRect/>
          <a:stretch>
            <a:fillRect/>
          </a:stretch>
        </p:blipFill>
        <p:spPr bwMode="auto">
          <a:xfrm>
            <a:off x="0" y="0"/>
            <a:ext cx="9144000" cy="8667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1" r:id="rId1"/>
    <p:sldLayoutId id="2147483692" r:id="rId2"/>
    <p:sldLayoutId id="2147483738" r:id="rId3"/>
  </p:sldLayoutIdLst>
  <p:hf hdr="0"/>
  <p:txStyles>
    <p:titleStyle>
      <a:lvl1pPr algn="ctr" rtl="0" eaLnBrk="0" fontAlgn="base" hangingPunct="0">
        <a:spcBef>
          <a:spcPct val="0"/>
        </a:spcBef>
        <a:spcAft>
          <a:spcPct val="0"/>
        </a:spcAft>
        <a:defRPr sz="3200" kern="1200">
          <a:solidFill>
            <a:srgbClr val="376092"/>
          </a:solidFill>
          <a:latin typeface="+mj-lt"/>
          <a:ea typeface="+mj-ea"/>
          <a:cs typeface="+mj-cs"/>
        </a:defRPr>
      </a:lvl1pPr>
      <a:lvl2pPr algn="ctr" rtl="0" eaLnBrk="0" fontAlgn="base" hangingPunct="0">
        <a:spcBef>
          <a:spcPct val="0"/>
        </a:spcBef>
        <a:spcAft>
          <a:spcPct val="0"/>
        </a:spcAft>
        <a:defRPr sz="3200">
          <a:solidFill>
            <a:srgbClr val="376092"/>
          </a:solidFill>
          <a:latin typeface="Calibri" pitchFamily="34" charset="0"/>
        </a:defRPr>
      </a:lvl2pPr>
      <a:lvl3pPr algn="ctr" rtl="0" eaLnBrk="0" fontAlgn="base" hangingPunct="0">
        <a:spcBef>
          <a:spcPct val="0"/>
        </a:spcBef>
        <a:spcAft>
          <a:spcPct val="0"/>
        </a:spcAft>
        <a:defRPr sz="3200">
          <a:solidFill>
            <a:srgbClr val="376092"/>
          </a:solidFill>
          <a:latin typeface="Calibri" pitchFamily="34" charset="0"/>
        </a:defRPr>
      </a:lvl3pPr>
      <a:lvl4pPr algn="ctr" rtl="0" eaLnBrk="0" fontAlgn="base" hangingPunct="0">
        <a:spcBef>
          <a:spcPct val="0"/>
        </a:spcBef>
        <a:spcAft>
          <a:spcPct val="0"/>
        </a:spcAft>
        <a:defRPr sz="3200">
          <a:solidFill>
            <a:srgbClr val="376092"/>
          </a:solidFill>
          <a:latin typeface="Calibri" pitchFamily="34" charset="0"/>
        </a:defRPr>
      </a:lvl4pPr>
      <a:lvl5pPr algn="ctr" rtl="0" eaLnBrk="0" fontAlgn="base" hangingPunct="0">
        <a:spcBef>
          <a:spcPct val="0"/>
        </a:spcBef>
        <a:spcAft>
          <a:spcPct val="0"/>
        </a:spcAft>
        <a:defRPr sz="3200">
          <a:solidFill>
            <a:srgbClr val="376092"/>
          </a:solidFill>
          <a:latin typeface="Calibri" pitchFamily="34" charset="0"/>
        </a:defRPr>
      </a:lvl5pPr>
      <a:lvl6pPr marL="457200" algn="ctr" rtl="0" fontAlgn="base">
        <a:spcBef>
          <a:spcPct val="0"/>
        </a:spcBef>
        <a:spcAft>
          <a:spcPct val="0"/>
        </a:spcAft>
        <a:defRPr sz="3200">
          <a:solidFill>
            <a:srgbClr val="376092"/>
          </a:solidFill>
          <a:latin typeface="Calibri" pitchFamily="34" charset="0"/>
        </a:defRPr>
      </a:lvl6pPr>
      <a:lvl7pPr marL="914400" algn="ctr" rtl="0" fontAlgn="base">
        <a:spcBef>
          <a:spcPct val="0"/>
        </a:spcBef>
        <a:spcAft>
          <a:spcPct val="0"/>
        </a:spcAft>
        <a:defRPr sz="3200">
          <a:solidFill>
            <a:srgbClr val="376092"/>
          </a:solidFill>
          <a:latin typeface="Calibri" pitchFamily="34" charset="0"/>
        </a:defRPr>
      </a:lvl7pPr>
      <a:lvl8pPr marL="1371600" algn="ctr" rtl="0" fontAlgn="base">
        <a:spcBef>
          <a:spcPct val="0"/>
        </a:spcBef>
        <a:spcAft>
          <a:spcPct val="0"/>
        </a:spcAft>
        <a:defRPr sz="3200">
          <a:solidFill>
            <a:srgbClr val="376092"/>
          </a:solidFill>
          <a:latin typeface="Calibri" pitchFamily="34" charset="0"/>
        </a:defRPr>
      </a:lvl8pPr>
      <a:lvl9pPr marL="1828800" algn="ctr" rtl="0" fontAlgn="base">
        <a:spcBef>
          <a:spcPct val="0"/>
        </a:spcBef>
        <a:spcAft>
          <a:spcPct val="0"/>
        </a:spcAft>
        <a:defRPr sz="3200">
          <a:solidFill>
            <a:srgbClr val="376092"/>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rgbClr val="37609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kern="1200">
          <a:solidFill>
            <a:srgbClr val="376092"/>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rgbClr val="376092"/>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1200">
          <a:solidFill>
            <a:srgbClr val="376092"/>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1200">
          <a:solidFill>
            <a:srgbClr val="37609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1000125"/>
            <a:ext cx="8229600" cy="6429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Click to edit Master title style</a:t>
            </a:r>
          </a:p>
        </p:txBody>
      </p:sp>
      <p:sp>
        <p:nvSpPr>
          <p:cNvPr id="7171" name="Text Placeholder 2"/>
          <p:cNvSpPr>
            <a:spLocks noGrp="1"/>
          </p:cNvSpPr>
          <p:nvPr>
            <p:ph type="body" idx="1"/>
          </p:nvPr>
        </p:nvSpPr>
        <p:spPr bwMode="auto">
          <a:xfrm>
            <a:off x="457200" y="1857375"/>
            <a:ext cx="8229600" cy="4429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p>
        </p:txBody>
      </p:sp>
      <p:sp>
        <p:nvSpPr>
          <p:cNvPr id="4" name="Date Placeholder 3"/>
          <p:cNvSpPr>
            <a:spLocks noGrp="1"/>
          </p:cNvSpPr>
          <p:nvPr>
            <p:ph type="dt" sz="half" idx="2"/>
          </p:nvPr>
        </p:nvSpPr>
        <p:spPr>
          <a:xfrm>
            <a:off x="457200" y="6500813"/>
            <a:ext cx="2133600" cy="285750"/>
          </a:xfrm>
          <a:prstGeom prst="rect">
            <a:avLst/>
          </a:prstGeom>
        </p:spPr>
        <p:txBody>
          <a:bodyPr vert="horz" lIns="91440" tIns="45720" rIns="91440" bIns="45720" rtlCol="0" anchor="ctr"/>
          <a:lstStyle>
            <a:lvl1pPr algn="l" fontAlgn="auto">
              <a:spcBef>
                <a:spcPts val="0"/>
              </a:spcBef>
              <a:spcAft>
                <a:spcPts val="0"/>
              </a:spcAft>
              <a:defRPr sz="1200" dirty="0" smtClean="0">
                <a:solidFill>
                  <a:schemeClr val="tx1">
                    <a:tint val="75000"/>
                  </a:schemeClr>
                </a:solidFill>
                <a:latin typeface="+mn-lt"/>
              </a:defRPr>
            </a:lvl1pPr>
          </a:lstStyle>
          <a:p>
            <a:pPr>
              <a:defRPr/>
            </a:pPr>
            <a:r>
              <a:rPr lang="en-US" smtClean="0"/>
              <a:t>juin 2011</a:t>
            </a:r>
            <a:endParaRPr lang="en-US"/>
          </a:p>
        </p:txBody>
      </p:sp>
      <p:sp>
        <p:nvSpPr>
          <p:cNvPr id="5" name="Footer Placeholder 4"/>
          <p:cNvSpPr>
            <a:spLocks noGrp="1"/>
          </p:cNvSpPr>
          <p:nvPr>
            <p:ph type="ftr" sz="quarter" idx="3"/>
          </p:nvPr>
        </p:nvSpPr>
        <p:spPr>
          <a:xfrm>
            <a:off x="3124200" y="6500813"/>
            <a:ext cx="2895600" cy="28575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smtClean="0"/>
              <a:t>Wolfgang von Rüden, CERN</a:t>
            </a:r>
            <a:endParaRPr lang="fr-FR"/>
          </a:p>
        </p:txBody>
      </p:sp>
      <p:sp>
        <p:nvSpPr>
          <p:cNvPr id="6" name="Slide Number Placeholder 5"/>
          <p:cNvSpPr>
            <a:spLocks noGrp="1"/>
          </p:cNvSpPr>
          <p:nvPr>
            <p:ph type="sldNum" sz="quarter" idx="4"/>
          </p:nvPr>
        </p:nvSpPr>
        <p:spPr>
          <a:xfrm>
            <a:off x="6553200" y="6500813"/>
            <a:ext cx="2133600" cy="28575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8A58ECDD-21D4-4479-890B-3871363B05E1}" type="slidenum">
              <a:rPr lang="fr-FR"/>
              <a:pPr/>
              <a:t>‹#›</a:t>
            </a:fld>
            <a:endParaRPr lang="fr-FR"/>
          </a:p>
        </p:txBody>
      </p:sp>
      <p:pic>
        <p:nvPicPr>
          <p:cNvPr id="7175" name="Picture 7" descr="banner-bleu"/>
          <p:cNvPicPr>
            <a:picLocks noChangeAspect="1" noChangeArrowheads="1"/>
          </p:cNvPicPr>
          <p:nvPr/>
        </p:nvPicPr>
        <p:blipFill>
          <a:blip r:embed="rId13" cstate="print"/>
          <a:srcRect/>
          <a:stretch>
            <a:fillRect/>
          </a:stretch>
        </p:blipFill>
        <p:spPr bwMode="auto">
          <a:xfrm>
            <a:off x="0" y="0"/>
            <a:ext cx="9144000" cy="8667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hdr="0"/>
  <p:txStyles>
    <p:titleStyle>
      <a:lvl1pPr algn="ctr" rtl="0" eaLnBrk="0" fontAlgn="base" hangingPunct="0">
        <a:spcBef>
          <a:spcPct val="0"/>
        </a:spcBef>
        <a:spcAft>
          <a:spcPct val="0"/>
        </a:spcAft>
        <a:defRPr sz="3200" kern="1200">
          <a:solidFill>
            <a:srgbClr val="376092"/>
          </a:solidFill>
          <a:latin typeface="+mj-lt"/>
          <a:ea typeface="+mj-ea"/>
          <a:cs typeface="+mj-cs"/>
        </a:defRPr>
      </a:lvl1pPr>
      <a:lvl2pPr algn="ctr" rtl="0" eaLnBrk="0" fontAlgn="base" hangingPunct="0">
        <a:spcBef>
          <a:spcPct val="0"/>
        </a:spcBef>
        <a:spcAft>
          <a:spcPct val="0"/>
        </a:spcAft>
        <a:defRPr sz="3200">
          <a:solidFill>
            <a:srgbClr val="376092"/>
          </a:solidFill>
          <a:latin typeface="Calibri" pitchFamily="34" charset="0"/>
        </a:defRPr>
      </a:lvl2pPr>
      <a:lvl3pPr algn="ctr" rtl="0" eaLnBrk="0" fontAlgn="base" hangingPunct="0">
        <a:spcBef>
          <a:spcPct val="0"/>
        </a:spcBef>
        <a:spcAft>
          <a:spcPct val="0"/>
        </a:spcAft>
        <a:defRPr sz="3200">
          <a:solidFill>
            <a:srgbClr val="376092"/>
          </a:solidFill>
          <a:latin typeface="Calibri" pitchFamily="34" charset="0"/>
        </a:defRPr>
      </a:lvl3pPr>
      <a:lvl4pPr algn="ctr" rtl="0" eaLnBrk="0" fontAlgn="base" hangingPunct="0">
        <a:spcBef>
          <a:spcPct val="0"/>
        </a:spcBef>
        <a:spcAft>
          <a:spcPct val="0"/>
        </a:spcAft>
        <a:defRPr sz="3200">
          <a:solidFill>
            <a:srgbClr val="376092"/>
          </a:solidFill>
          <a:latin typeface="Calibri" pitchFamily="34" charset="0"/>
        </a:defRPr>
      </a:lvl4pPr>
      <a:lvl5pPr algn="ctr" rtl="0" eaLnBrk="0" fontAlgn="base" hangingPunct="0">
        <a:spcBef>
          <a:spcPct val="0"/>
        </a:spcBef>
        <a:spcAft>
          <a:spcPct val="0"/>
        </a:spcAft>
        <a:defRPr sz="3200">
          <a:solidFill>
            <a:srgbClr val="376092"/>
          </a:solidFill>
          <a:latin typeface="Calibri" pitchFamily="34" charset="0"/>
        </a:defRPr>
      </a:lvl5pPr>
      <a:lvl6pPr marL="457200" algn="ctr" rtl="0" fontAlgn="base">
        <a:spcBef>
          <a:spcPct val="0"/>
        </a:spcBef>
        <a:spcAft>
          <a:spcPct val="0"/>
        </a:spcAft>
        <a:defRPr sz="3200">
          <a:solidFill>
            <a:srgbClr val="376092"/>
          </a:solidFill>
          <a:latin typeface="Calibri" pitchFamily="34" charset="0"/>
        </a:defRPr>
      </a:lvl6pPr>
      <a:lvl7pPr marL="914400" algn="ctr" rtl="0" fontAlgn="base">
        <a:spcBef>
          <a:spcPct val="0"/>
        </a:spcBef>
        <a:spcAft>
          <a:spcPct val="0"/>
        </a:spcAft>
        <a:defRPr sz="3200">
          <a:solidFill>
            <a:srgbClr val="376092"/>
          </a:solidFill>
          <a:latin typeface="Calibri" pitchFamily="34" charset="0"/>
        </a:defRPr>
      </a:lvl7pPr>
      <a:lvl8pPr marL="1371600" algn="ctr" rtl="0" fontAlgn="base">
        <a:spcBef>
          <a:spcPct val="0"/>
        </a:spcBef>
        <a:spcAft>
          <a:spcPct val="0"/>
        </a:spcAft>
        <a:defRPr sz="3200">
          <a:solidFill>
            <a:srgbClr val="376092"/>
          </a:solidFill>
          <a:latin typeface="Calibri" pitchFamily="34" charset="0"/>
        </a:defRPr>
      </a:lvl8pPr>
      <a:lvl9pPr marL="1828800" algn="ctr" rtl="0" fontAlgn="base">
        <a:spcBef>
          <a:spcPct val="0"/>
        </a:spcBef>
        <a:spcAft>
          <a:spcPct val="0"/>
        </a:spcAft>
        <a:defRPr sz="3200">
          <a:solidFill>
            <a:srgbClr val="376092"/>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rgbClr val="37609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kern="1200">
          <a:solidFill>
            <a:srgbClr val="376092"/>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rgbClr val="376092"/>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600" kern="1200">
          <a:solidFill>
            <a:srgbClr val="376092"/>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400" kern="1200">
          <a:solidFill>
            <a:srgbClr val="37609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r>
              <a:rPr lang="en-US" smtClean="0">
                <a:ea typeface="ＭＳ Ｐゴシック" charset="-128"/>
              </a:rPr>
              <a:t>juin 2011</a:t>
            </a:r>
            <a:endParaRPr lang="en-US">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r>
              <a:rPr lang="en-US" smtClean="0">
                <a:solidFill>
                  <a:prstClr val="black">
                    <a:tint val="75000"/>
                  </a:prstClr>
                </a:solidFill>
              </a:rPr>
              <a:t>Wolfgang von Rüden, CERN</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C2EF8F35-4282-4619-AC62-D5DDF90378F3}" type="slidenum">
              <a:rPr lang="en-US">
                <a:ea typeface="ＭＳ Ｐゴシック" charset="-128"/>
              </a:rPr>
              <a:pPr>
                <a:defRPr/>
              </a:pPr>
              <a:t>‹#›</a:t>
            </a:fld>
            <a:endParaRPr lang="en-US">
              <a:ea typeface="ＭＳ Ｐゴシック" charset="-128"/>
            </a:endParaRPr>
          </a:p>
        </p:txBody>
      </p:sp>
    </p:spTree>
  </p:cSld>
  <p:clrMap bg1="lt1" tx1="dk1" bg2="lt2" tx2="dk2" accent1="accent1" accent2="accent2" accent3="accent3" accent4="accent4" accent5="accent5" accent6="accent6" hlink="hlink" folHlink="folHlink"/>
  <p:sldLayoutIdLst>
    <p:sldLayoutId id="2147483706" r:id="rId1"/>
  </p:sldLayoutIdLst>
  <p:hf hdr="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1472" y="1000108"/>
            <a:ext cx="8429684" cy="500066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123780" y="6500834"/>
            <a:ext cx="1233510" cy="220641"/>
          </a:xfrm>
          <a:prstGeom prst="rect">
            <a:avLst/>
          </a:prstGeom>
        </p:spPr>
        <p:txBody>
          <a:bodyPr vert="horz" lIns="91440" tIns="45720" rIns="91440" bIns="45720" rtlCol="0" anchor="ctr"/>
          <a:lstStyle>
            <a:lvl1pPr algn="l">
              <a:defRPr sz="1200">
                <a:solidFill>
                  <a:srgbClr val="3861AA"/>
                </a:solidFill>
              </a:defRPr>
            </a:lvl1pPr>
          </a:lstStyle>
          <a:p>
            <a:r>
              <a:rPr lang="en-US" smtClean="0">
                <a:latin typeface="Arial" charset="0"/>
              </a:rPr>
              <a:t>juin 2011</a:t>
            </a:r>
            <a:endParaRPr lang="en-GB" dirty="0">
              <a:latin typeface="Arial" charset="0"/>
            </a:endParaRPr>
          </a:p>
        </p:txBody>
      </p:sp>
      <p:sp>
        <p:nvSpPr>
          <p:cNvPr id="5" name="Footer Placeholder 4"/>
          <p:cNvSpPr>
            <a:spLocks noGrp="1"/>
          </p:cNvSpPr>
          <p:nvPr>
            <p:ph type="ftr" sz="quarter" idx="3"/>
          </p:nvPr>
        </p:nvSpPr>
        <p:spPr>
          <a:xfrm>
            <a:off x="1500166" y="6500834"/>
            <a:ext cx="6143668" cy="214314"/>
          </a:xfrm>
          <a:prstGeom prst="rect">
            <a:avLst/>
          </a:prstGeom>
        </p:spPr>
        <p:txBody>
          <a:bodyPr vert="horz" lIns="91440" tIns="45720" rIns="91440" bIns="45720" rtlCol="0" anchor="ctr"/>
          <a:lstStyle>
            <a:lvl1pPr algn="ctr">
              <a:defRPr sz="1200">
                <a:solidFill>
                  <a:srgbClr val="3861AA"/>
                </a:solidFill>
              </a:defRPr>
            </a:lvl1pPr>
          </a:lstStyle>
          <a:p>
            <a:r>
              <a:rPr lang="en-US" smtClean="0">
                <a:latin typeface="Arial" charset="0"/>
              </a:rPr>
              <a:t>Wolfgang von Rüden, CERN</a:t>
            </a:r>
            <a:endParaRPr lang="en-GB" dirty="0">
              <a:latin typeface="Arial" charset="0"/>
            </a:endParaRPr>
          </a:p>
        </p:txBody>
      </p:sp>
      <p:sp>
        <p:nvSpPr>
          <p:cNvPr id="6" name="Slide Number Placeholder 5"/>
          <p:cNvSpPr>
            <a:spLocks noGrp="1"/>
          </p:cNvSpPr>
          <p:nvPr>
            <p:ph type="sldNum" sz="quarter" idx="4"/>
          </p:nvPr>
        </p:nvSpPr>
        <p:spPr>
          <a:xfrm>
            <a:off x="8601132" y="6500834"/>
            <a:ext cx="400024" cy="220641"/>
          </a:xfrm>
          <a:prstGeom prst="rect">
            <a:avLst/>
          </a:prstGeom>
        </p:spPr>
        <p:txBody>
          <a:bodyPr vert="horz" lIns="91440" tIns="45720" rIns="91440" bIns="45720" rtlCol="0" anchor="ctr"/>
          <a:lstStyle>
            <a:lvl1pPr algn="r">
              <a:defRPr sz="1200">
                <a:solidFill>
                  <a:srgbClr val="3861AA"/>
                </a:solidFill>
              </a:defRPr>
            </a:lvl1pPr>
          </a:lstStyle>
          <a:p>
            <a:fld id="{C46F241A-F268-4636-BE0A-7EA2EAC5E53A}" type="slidenum">
              <a:rPr lang="en-GB" smtClean="0">
                <a:latin typeface="Arial" charset="0"/>
              </a:rPr>
              <a:pPr/>
              <a:t>‹#›</a:t>
            </a:fld>
            <a:endParaRPr lang="en-GB" dirty="0">
              <a:latin typeface="Arial" charset="0"/>
            </a:endParaRPr>
          </a:p>
        </p:txBody>
      </p:sp>
      <p:sp>
        <p:nvSpPr>
          <p:cNvPr id="2" name="Title Placeholder 1"/>
          <p:cNvSpPr>
            <a:spLocks noGrp="1"/>
          </p:cNvSpPr>
          <p:nvPr>
            <p:ph type="title"/>
          </p:nvPr>
        </p:nvSpPr>
        <p:spPr>
          <a:xfrm>
            <a:off x="285720" y="142852"/>
            <a:ext cx="6786610" cy="582594"/>
          </a:xfrm>
          <a:prstGeom prst="rect">
            <a:avLst/>
          </a:prstGeom>
        </p:spPr>
        <p:txBody>
          <a:bodyPr vert="horz" lIns="91440" tIns="45720" rIns="91440" bIns="45720" rtlCol="0" anchor="ctr">
            <a:noAutofit/>
          </a:bodyPr>
          <a:lstStyle/>
          <a:p>
            <a:r>
              <a:rPr lang="en-US" dirty="0" smtClean="0"/>
              <a:t>Click to edit Master title style</a:t>
            </a:r>
            <a:endParaRPr lang="en-GB" dirty="0"/>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Lst>
  <p:timing>
    <p:tnLst>
      <p:par>
        <p:cTn xmlns:p14="http://schemas.microsoft.com/office/powerpoint/2010/main" id="1" dur="indefinite" restart="never" nodeType="tmRoot"/>
      </p:par>
    </p:tnLst>
  </p:timing>
  <p:hf hdr="0"/>
  <p:txStyles>
    <p:titleStyle>
      <a:lvl1pPr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3861AA"/>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3861AA"/>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3861AA"/>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3861AA"/>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3861A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6147" name="Title Placeholder 1"/>
          <p:cNvSpPr>
            <a:spLocks noGrp="1"/>
          </p:cNvSpPr>
          <p:nvPr>
            <p:ph type="title"/>
          </p:nvPr>
        </p:nvSpPr>
        <p:spPr bwMode="auto">
          <a:xfrm>
            <a:off x="457200" y="274638"/>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Lst>
  <p:hf hdr="0"/>
  <p:txStyles>
    <p:titleStyle>
      <a:lvl1pPr algn="ctr" rtl="0" eaLnBrk="0" fontAlgn="base" hangingPunct="0">
        <a:spcBef>
          <a:spcPct val="0"/>
        </a:spcBef>
        <a:spcAft>
          <a:spcPct val="0"/>
        </a:spcAft>
        <a:defRPr sz="4000" kern="12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Calibri" pitchFamily="34" charset="0"/>
        </a:defRPr>
      </a:lvl6pPr>
      <a:lvl7pPr marL="914400" algn="ctr" rtl="0" fontAlgn="base">
        <a:spcBef>
          <a:spcPct val="0"/>
        </a:spcBef>
        <a:spcAft>
          <a:spcPct val="0"/>
        </a:spcAft>
        <a:defRPr sz="4000">
          <a:solidFill>
            <a:schemeClr val="tx1"/>
          </a:solidFill>
          <a:latin typeface="Calibri" pitchFamily="34" charset="0"/>
        </a:defRPr>
      </a:lvl7pPr>
      <a:lvl8pPr marL="1371600" algn="ctr" rtl="0" fontAlgn="base">
        <a:spcBef>
          <a:spcPct val="0"/>
        </a:spcBef>
        <a:spcAft>
          <a:spcPct val="0"/>
        </a:spcAft>
        <a:defRPr sz="4000">
          <a:solidFill>
            <a:schemeClr val="tx1"/>
          </a:solidFill>
          <a:latin typeface="Calibri" pitchFamily="34" charset="0"/>
        </a:defRPr>
      </a:lvl8pPr>
      <a:lvl9pPr marL="1828800" algn="ctr" rtl="0" fontAlgn="base">
        <a:spcBef>
          <a:spcPct val="0"/>
        </a:spcBef>
        <a:spcAft>
          <a:spcPct val="0"/>
        </a:spcAft>
        <a:defRPr sz="40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1000125"/>
            <a:ext cx="8229600" cy="6429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fr-FR" smtClean="0"/>
          </a:p>
        </p:txBody>
      </p:sp>
      <p:sp>
        <p:nvSpPr>
          <p:cNvPr id="7171" name="Text Placeholder 2"/>
          <p:cNvSpPr>
            <a:spLocks noGrp="1"/>
          </p:cNvSpPr>
          <p:nvPr>
            <p:ph type="body" idx="1"/>
          </p:nvPr>
        </p:nvSpPr>
        <p:spPr bwMode="auto">
          <a:xfrm>
            <a:off x="457200" y="1857375"/>
            <a:ext cx="8229600" cy="4429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smtClean="0"/>
          </a:p>
        </p:txBody>
      </p:sp>
      <p:sp>
        <p:nvSpPr>
          <p:cNvPr id="4" name="Date Placeholder 3"/>
          <p:cNvSpPr>
            <a:spLocks noGrp="1"/>
          </p:cNvSpPr>
          <p:nvPr>
            <p:ph type="dt" sz="half" idx="2"/>
          </p:nvPr>
        </p:nvSpPr>
        <p:spPr>
          <a:xfrm>
            <a:off x="457200" y="6500813"/>
            <a:ext cx="2133600" cy="285750"/>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r>
              <a:rPr lang="en-US" smtClean="0">
                <a:solidFill>
                  <a:prstClr val="black">
                    <a:tint val="75000"/>
                  </a:prstClr>
                </a:solidFill>
              </a:rPr>
              <a:t>juin 2011</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500813"/>
            <a:ext cx="2895600" cy="28575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smtClean="0">
                <a:solidFill>
                  <a:prstClr val="black">
                    <a:tint val="75000"/>
                  </a:prstClr>
                </a:solidFill>
              </a:rPr>
              <a:t>Wolfgang von Rüden, CERN</a:t>
            </a:r>
            <a:endParaRPr lang="fr-FR" dirty="0">
              <a:solidFill>
                <a:prstClr val="black">
                  <a:tint val="75000"/>
                </a:prstClr>
              </a:solidFill>
            </a:endParaRPr>
          </a:p>
        </p:txBody>
      </p:sp>
      <p:sp>
        <p:nvSpPr>
          <p:cNvPr id="6" name="Slide Number Placeholder 5"/>
          <p:cNvSpPr>
            <a:spLocks noGrp="1"/>
          </p:cNvSpPr>
          <p:nvPr>
            <p:ph type="sldNum" sz="quarter" idx="4"/>
          </p:nvPr>
        </p:nvSpPr>
        <p:spPr>
          <a:xfrm>
            <a:off x="6553200" y="6500813"/>
            <a:ext cx="2133600" cy="285750"/>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4A51798A-3098-4813-AB1D-14F7333CAE4F}" type="slidenum">
              <a:rPr lang="fr-FR"/>
              <a:pPr>
                <a:defRPr/>
              </a:pPr>
              <a:t>‹#›</a:t>
            </a:fld>
            <a:endParaRPr lang="fr-FR"/>
          </a:p>
        </p:txBody>
      </p:sp>
      <p:pic>
        <p:nvPicPr>
          <p:cNvPr id="7175" name="Picture 7" descr="banner-bleu"/>
          <p:cNvPicPr>
            <a:picLocks noChangeAspect="1" noChangeArrowheads="1"/>
          </p:cNvPicPr>
          <p:nvPr/>
        </p:nvPicPr>
        <p:blipFill>
          <a:blip r:embed="rId3" cstate="print"/>
          <a:srcRect/>
          <a:stretch>
            <a:fillRect/>
          </a:stretch>
        </p:blipFill>
        <p:spPr bwMode="auto">
          <a:xfrm>
            <a:off x="0" y="0"/>
            <a:ext cx="9144000" cy="8667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7" r:id="rId1"/>
  </p:sldLayoutIdLst>
  <p:hf hdr="0"/>
  <p:txStyles>
    <p:titleStyle>
      <a:lvl1pPr algn="ctr" rtl="0" eaLnBrk="1" fontAlgn="base" hangingPunct="1">
        <a:spcBef>
          <a:spcPct val="0"/>
        </a:spcBef>
        <a:spcAft>
          <a:spcPct val="0"/>
        </a:spcAft>
        <a:defRPr sz="3200" kern="1200">
          <a:solidFill>
            <a:srgbClr val="376092"/>
          </a:solidFill>
          <a:latin typeface="+mj-lt"/>
          <a:ea typeface="+mj-ea"/>
          <a:cs typeface="+mj-cs"/>
        </a:defRPr>
      </a:lvl1pPr>
      <a:lvl2pPr algn="ctr" rtl="0" eaLnBrk="1" fontAlgn="base" hangingPunct="1">
        <a:spcBef>
          <a:spcPct val="0"/>
        </a:spcBef>
        <a:spcAft>
          <a:spcPct val="0"/>
        </a:spcAft>
        <a:defRPr sz="3200">
          <a:solidFill>
            <a:srgbClr val="376092"/>
          </a:solidFill>
          <a:latin typeface="Calibri" pitchFamily="34" charset="0"/>
        </a:defRPr>
      </a:lvl2pPr>
      <a:lvl3pPr algn="ctr" rtl="0" eaLnBrk="1" fontAlgn="base" hangingPunct="1">
        <a:spcBef>
          <a:spcPct val="0"/>
        </a:spcBef>
        <a:spcAft>
          <a:spcPct val="0"/>
        </a:spcAft>
        <a:defRPr sz="3200">
          <a:solidFill>
            <a:srgbClr val="376092"/>
          </a:solidFill>
          <a:latin typeface="Calibri" pitchFamily="34" charset="0"/>
        </a:defRPr>
      </a:lvl3pPr>
      <a:lvl4pPr algn="ctr" rtl="0" eaLnBrk="1" fontAlgn="base" hangingPunct="1">
        <a:spcBef>
          <a:spcPct val="0"/>
        </a:spcBef>
        <a:spcAft>
          <a:spcPct val="0"/>
        </a:spcAft>
        <a:defRPr sz="3200">
          <a:solidFill>
            <a:srgbClr val="376092"/>
          </a:solidFill>
          <a:latin typeface="Calibri" pitchFamily="34" charset="0"/>
        </a:defRPr>
      </a:lvl4pPr>
      <a:lvl5pPr algn="ctr" rtl="0" eaLnBrk="1" fontAlgn="base" hangingPunct="1">
        <a:spcBef>
          <a:spcPct val="0"/>
        </a:spcBef>
        <a:spcAft>
          <a:spcPct val="0"/>
        </a:spcAft>
        <a:defRPr sz="3200">
          <a:solidFill>
            <a:srgbClr val="376092"/>
          </a:solidFill>
          <a:latin typeface="Calibri" pitchFamily="34" charset="0"/>
        </a:defRPr>
      </a:lvl5pPr>
      <a:lvl6pPr marL="457200" algn="ctr" rtl="0" eaLnBrk="1" fontAlgn="base" hangingPunct="1">
        <a:spcBef>
          <a:spcPct val="0"/>
        </a:spcBef>
        <a:spcAft>
          <a:spcPct val="0"/>
        </a:spcAft>
        <a:defRPr sz="3200">
          <a:solidFill>
            <a:srgbClr val="376092"/>
          </a:solidFill>
          <a:latin typeface="Calibri" pitchFamily="34" charset="0"/>
        </a:defRPr>
      </a:lvl6pPr>
      <a:lvl7pPr marL="914400" algn="ctr" rtl="0" eaLnBrk="1" fontAlgn="base" hangingPunct="1">
        <a:spcBef>
          <a:spcPct val="0"/>
        </a:spcBef>
        <a:spcAft>
          <a:spcPct val="0"/>
        </a:spcAft>
        <a:defRPr sz="3200">
          <a:solidFill>
            <a:srgbClr val="376092"/>
          </a:solidFill>
          <a:latin typeface="Calibri" pitchFamily="34" charset="0"/>
        </a:defRPr>
      </a:lvl7pPr>
      <a:lvl8pPr marL="1371600" algn="ctr" rtl="0" eaLnBrk="1" fontAlgn="base" hangingPunct="1">
        <a:spcBef>
          <a:spcPct val="0"/>
        </a:spcBef>
        <a:spcAft>
          <a:spcPct val="0"/>
        </a:spcAft>
        <a:defRPr sz="3200">
          <a:solidFill>
            <a:srgbClr val="376092"/>
          </a:solidFill>
          <a:latin typeface="Calibri" pitchFamily="34" charset="0"/>
        </a:defRPr>
      </a:lvl8pPr>
      <a:lvl9pPr marL="1828800" algn="ctr" rtl="0" eaLnBrk="1" fontAlgn="base" hangingPunct="1">
        <a:spcBef>
          <a:spcPct val="0"/>
        </a:spcBef>
        <a:spcAft>
          <a:spcPct val="0"/>
        </a:spcAft>
        <a:defRPr sz="3200">
          <a:solidFill>
            <a:srgbClr val="376092"/>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2400" kern="1200">
          <a:solidFill>
            <a:srgbClr val="37609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000" kern="1200">
          <a:solidFill>
            <a:srgbClr val="376092"/>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rgbClr val="376092"/>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1600" kern="1200">
          <a:solidFill>
            <a:srgbClr val="376092"/>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1400" kern="1200">
          <a:solidFill>
            <a:srgbClr val="37609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1" Type="http://schemas.openxmlformats.org/officeDocument/2006/relationships/slideLayout" Target="../slideLayouts/slideLayout29.xml"/><Relationship Id="rId2"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29.xml"/><Relationship Id="rId2" Type="http://schemas.openxmlformats.org/officeDocument/2006/relationships/image" Target="../media/image2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xml"/><Relationship Id="rId3"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30.xml"/><Relationship Id="rId2" Type="http://schemas.openxmlformats.org/officeDocument/2006/relationships/notesSlide" Target="../notesSlides/notesSlide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6.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7.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38.jpeg"/><Relationship Id="rId3" Type="http://schemas.openxmlformats.org/officeDocument/2006/relationships/hyperlink" Target="file://localhost/Users/vonruden/Documents/CERN/WvR_Talks/Animations/LHCTriggerV7.sw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9.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4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4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4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4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10.jpeg"/><Relationship Id="rId3" Type="http://schemas.openxmlformats.org/officeDocument/2006/relationships/hyperlink" Target="file://localhost/Users/vonruden/Documents/CERN/Movies/CERN%20movies/CERN-MOVIE-2008-092-LHC10mins-FR.mp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 Id="rId3"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 Id="rId3"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1" Type="http://schemas.openxmlformats.org/officeDocument/2006/relationships/slideLayout" Target="../slideLayouts/slideLayout94.xml"/><Relationship Id="rId2"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image" Target="../media/image13.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3200" dirty="0"/>
              <a:t>Mystères de l’univers </a:t>
            </a:r>
            <a:r>
              <a:rPr lang="fr-FR" sz="3200" dirty="0" smtClean="0"/>
              <a:t>:</a:t>
            </a:r>
            <a:endParaRPr lang="fr-FR" sz="3200" dirty="0"/>
          </a:p>
        </p:txBody>
      </p:sp>
      <p:sp>
        <p:nvSpPr>
          <p:cNvPr id="3" name="Sous-titre 2"/>
          <p:cNvSpPr>
            <a:spLocks noGrp="1"/>
          </p:cNvSpPr>
          <p:nvPr>
            <p:ph type="subTitle" idx="1"/>
          </p:nvPr>
        </p:nvSpPr>
        <p:spPr/>
        <p:txBody>
          <a:bodyPr>
            <a:normAutofit fontScale="77500" lnSpcReduction="20000"/>
          </a:bodyPr>
          <a:lstStyle/>
          <a:p>
            <a:pPr algn="ctr"/>
            <a:r>
              <a:rPr lang="fr-FR" dirty="0"/>
              <a:t>des réponses cachées dans des milliards de </a:t>
            </a:r>
            <a:r>
              <a:rPr lang="fr-FR" dirty="0" smtClean="0"/>
              <a:t>pétaoctets</a:t>
            </a:r>
          </a:p>
          <a:p>
            <a:pPr algn="ctr"/>
            <a:endParaRPr lang="fr-FR" dirty="0"/>
          </a:p>
          <a:p>
            <a:pPr algn="ctr"/>
            <a:r>
              <a:rPr lang="fr-FR" dirty="0" smtClean="0"/>
              <a:t>Wolfgang </a:t>
            </a:r>
            <a:r>
              <a:rPr lang="fr-FR" dirty="0" err="1" smtClean="0"/>
              <a:t>von</a:t>
            </a:r>
            <a:r>
              <a:rPr lang="fr-FR" dirty="0" smtClean="0"/>
              <a:t> Rüden, CERN Genève</a:t>
            </a:r>
          </a:p>
          <a:p>
            <a:pPr algn="ctr"/>
            <a:r>
              <a:rPr lang="fr-FR" dirty="0" smtClean="0"/>
              <a:t>Ancien Directeur du CERN openlab</a:t>
            </a:r>
            <a:endParaRPr lang="fr-FR" dirty="0"/>
          </a:p>
        </p:txBody>
      </p:sp>
    </p:spTree>
    <p:extLst>
      <p:ext uri="{BB962C8B-B14F-4D97-AF65-F5344CB8AC3E}">
        <p14:creationId xmlns:p14="http://schemas.microsoft.com/office/powerpoint/2010/main" val="219694131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7"/>
          <p:cNvSpPr>
            <a:spLocks noGrp="1"/>
          </p:cNvSpPr>
          <p:nvPr>
            <p:ph type="title"/>
          </p:nvPr>
        </p:nvSpPr>
        <p:spPr>
          <a:xfrm>
            <a:off x="457200" y="928688"/>
            <a:ext cx="8229600" cy="642937"/>
          </a:xfrm>
        </p:spPr>
        <p:txBody>
          <a:bodyPr/>
          <a:lstStyle/>
          <a:p>
            <a:pPr eaLnBrk="1" hangingPunct="1"/>
            <a:r>
              <a:rPr lang="fr-FR" dirty="0" smtClean="0"/>
              <a:t>L’approche :</a:t>
            </a:r>
          </a:p>
        </p:txBody>
      </p:sp>
      <p:sp>
        <p:nvSpPr>
          <p:cNvPr id="23554" name="Content Placeholder 8"/>
          <p:cNvSpPr>
            <a:spLocks noGrp="1"/>
          </p:cNvSpPr>
          <p:nvPr>
            <p:ph idx="1"/>
          </p:nvPr>
        </p:nvSpPr>
        <p:spPr>
          <a:xfrm>
            <a:off x="457200" y="1857375"/>
            <a:ext cx="8229600" cy="3429000"/>
          </a:xfrm>
        </p:spPr>
        <p:txBody>
          <a:bodyPr/>
          <a:lstStyle/>
          <a:p>
            <a:pPr eaLnBrk="1" hangingPunct="1"/>
            <a:r>
              <a:rPr lang="fr-FR" dirty="0" smtClean="0"/>
              <a:t>Créer en laboratoire des milliards de minuscules « </a:t>
            </a:r>
            <a:r>
              <a:rPr lang="fr-FR" dirty="0" err="1" smtClean="0"/>
              <a:t>big</a:t>
            </a:r>
            <a:r>
              <a:rPr lang="fr-FR" dirty="0" smtClean="0"/>
              <a:t> bang » à l’aide d’un énorme accélérateur de particules (LHC)</a:t>
            </a:r>
          </a:p>
          <a:p>
            <a:pPr eaLnBrk="1" hangingPunct="1"/>
            <a:r>
              <a:rPr lang="fr-FR" dirty="0" smtClean="0"/>
              <a:t>Convertir l’énergie des protons accélérés en matière (E=mc</a:t>
            </a:r>
            <a:r>
              <a:rPr lang="fr-FR" baseline="30000" dirty="0" smtClean="0"/>
              <a:t>2</a:t>
            </a:r>
            <a:r>
              <a:rPr lang="fr-FR" dirty="0" smtClean="0"/>
              <a:t>)</a:t>
            </a:r>
          </a:p>
          <a:p>
            <a:pPr eaLnBrk="1" hangingPunct="1"/>
            <a:r>
              <a:rPr lang="fr-FR" dirty="0" smtClean="0"/>
              <a:t>Observer les résultats</a:t>
            </a:r>
          </a:p>
          <a:p>
            <a:pPr eaLnBrk="1" hangingPunct="1"/>
            <a:r>
              <a:rPr lang="fr-FR" dirty="0" smtClean="0"/>
              <a:t>Comparer avec les théories</a:t>
            </a:r>
          </a:p>
          <a:p>
            <a:pPr eaLnBrk="1" hangingPunct="1"/>
            <a:endParaRPr lang="fr-FR" dirty="0"/>
          </a:p>
          <a:p>
            <a:pPr eaLnBrk="1" hangingPunct="1"/>
            <a:r>
              <a:rPr lang="fr-FR" dirty="0" smtClean="0"/>
              <a:t>… et gagner un prix Nobel</a:t>
            </a:r>
            <a:endParaRPr lang="fr-FR" dirty="0"/>
          </a:p>
        </p:txBody>
      </p:sp>
      <p:sp>
        <p:nvSpPr>
          <p:cNvPr id="2" name="Date Placeholder 1"/>
          <p:cNvSpPr>
            <a:spLocks noGrp="1"/>
          </p:cNvSpPr>
          <p:nvPr>
            <p:ph type="dt" sz="quarter" idx="10"/>
          </p:nvPr>
        </p:nvSpPr>
        <p:spPr/>
        <p:txBody>
          <a:bodyPr/>
          <a:lstStyle/>
          <a:p>
            <a:pPr>
              <a:defRPr/>
            </a:pPr>
            <a:r>
              <a:rPr lang="en-US" smtClean="0"/>
              <a:t>juin 2011</a:t>
            </a:r>
            <a:endParaRPr lang="fr-FR"/>
          </a:p>
        </p:txBody>
      </p:sp>
      <p:sp>
        <p:nvSpPr>
          <p:cNvPr id="3" name="Footer Placeholder 2"/>
          <p:cNvSpPr>
            <a:spLocks noGrp="1"/>
          </p:cNvSpPr>
          <p:nvPr>
            <p:ph type="ftr" sz="quarter" idx="11"/>
          </p:nvPr>
        </p:nvSpPr>
        <p:spPr/>
        <p:txBody>
          <a:bodyPr/>
          <a:lstStyle/>
          <a:p>
            <a:pPr>
              <a:defRPr/>
            </a:pPr>
            <a:r>
              <a:rPr lang="en-US" smtClean="0"/>
              <a:t>Wolfgang von Rüden, CERN</a:t>
            </a:r>
            <a:endParaRPr lang="fr-FR"/>
          </a:p>
        </p:txBody>
      </p:sp>
      <p:sp>
        <p:nvSpPr>
          <p:cNvPr id="4" name="Slide Number Placeholder 3"/>
          <p:cNvSpPr>
            <a:spLocks noGrp="1"/>
          </p:cNvSpPr>
          <p:nvPr>
            <p:ph type="sldNum" sz="quarter" idx="12"/>
          </p:nvPr>
        </p:nvSpPr>
        <p:spPr/>
        <p:txBody>
          <a:bodyPr/>
          <a:lstStyle/>
          <a:p>
            <a:pPr>
              <a:defRPr/>
            </a:pPr>
            <a:fld id="{84343E09-53B6-4613-A6DB-39B234D16C04}" type="slidenum">
              <a:rPr lang="fr-FR"/>
              <a:pPr>
                <a:defRPr/>
              </a:pPr>
              <a:t>10</a:t>
            </a:fld>
            <a:endParaRPr lang="fr-FR"/>
          </a:p>
        </p:txBody>
      </p:sp>
    </p:spTree>
    <p:extLst>
      <p:ext uri="{BB962C8B-B14F-4D97-AF65-F5344CB8AC3E}">
        <p14:creationId xmlns:p14="http://schemas.microsoft.com/office/powerpoint/2010/main" val="11019654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Picture 5"/>
          <p:cNvPicPr>
            <a:picLocks noChangeAspect="1" noChangeArrowheads="1"/>
          </p:cNvPicPr>
          <p:nvPr/>
        </p:nvPicPr>
        <p:blipFill>
          <a:blip r:embed="rId2" cstate="print"/>
          <a:srcRect/>
          <a:stretch>
            <a:fillRect/>
          </a:stretch>
        </p:blipFill>
        <p:spPr bwMode="auto">
          <a:xfrm>
            <a:off x="179512" y="1124744"/>
            <a:ext cx="8274047" cy="4680520"/>
          </a:xfrm>
          <a:prstGeom prst="rect">
            <a:avLst/>
          </a:prstGeom>
          <a:noFill/>
          <a:ln w="9525">
            <a:noFill/>
            <a:miter lim="800000"/>
            <a:headEnd/>
            <a:tailEnd/>
          </a:ln>
        </p:spPr>
      </p:pic>
      <p:sp>
        <p:nvSpPr>
          <p:cNvPr id="1030" name="Line 6"/>
          <p:cNvSpPr>
            <a:spLocks noChangeShapeType="1"/>
          </p:cNvSpPr>
          <p:nvPr/>
        </p:nvSpPr>
        <p:spPr bwMode="auto">
          <a:xfrm flipH="1" flipV="1">
            <a:off x="4681909" y="2768977"/>
            <a:ext cx="835377" cy="99601"/>
          </a:xfrm>
          <a:prstGeom prst="line">
            <a:avLst/>
          </a:prstGeom>
          <a:noFill/>
          <a:ln w="21">
            <a:solidFill>
              <a:srgbClr val="FF2A35"/>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031" name="Line 7"/>
          <p:cNvSpPr>
            <a:spLocks noChangeShapeType="1"/>
          </p:cNvSpPr>
          <p:nvPr/>
        </p:nvSpPr>
        <p:spPr bwMode="auto">
          <a:xfrm flipV="1">
            <a:off x="4681909" y="2706930"/>
            <a:ext cx="187669" cy="62046"/>
          </a:xfrm>
          <a:prstGeom prst="line">
            <a:avLst/>
          </a:prstGeom>
          <a:noFill/>
          <a:ln w="24">
            <a:solidFill>
              <a:srgbClr val="FF2A35"/>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032" name="Line 8"/>
          <p:cNvSpPr>
            <a:spLocks noChangeShapeType="1"/>
          </p:cNvSpPr>
          <p:nvPr/>
        </p:nvSpPr>
        <p:spPr bwMode="auto">
          <a:xfrm>
            <a:off x="4681909" y="2768977"/>
            <a:ext cx="164418" cy="104499"/>
          </a:xfrm>
          <a:prstGeom prst="line">
            <a:avLst/>
          </a:prstGeom>
          <a:noFill/>
          <a:ln w="28">
            <a:solidFill>
              <a:srgbClr val="FF2A35"/>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033" name="Line 9"/>
          <p:cNvSpPr>
            <a:spLocks noChangeShapeType="1"/>
          </p:cNvSpPr>
          <p:nvPr/>
        </p:nvSpPr>
        <p:spPr bwMode="auto">
          <a:xfrm>
            <a:off x="6776163" y="3503738"/>
            <a:ext cx="963257" cy="39187"/>
          </a:xfrm>
          <a:prstGeom prst="line">
            <a:avLst/>
          </a:prstGeom>
          <a:noFill/>
          <a:ln w="20">
            <a:solidFill>
              <a:srgbClr val="0065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034" name="Line 10"/>
          <p:cNvSpPr>
            <a:spLocks noChangeShapeType="1"/>
          </p:cNvSpPr>
          <p:nvPr/>
        </p:nvSpPr>
        <p:spPr bwMode="auto">
          <a:xfrm flipH="1">
            <a:off x="7556733" y="3542925"/>
            <a:ext cx="182687" cy="76742"/>
          </a:xfrm>
          <a:prstGeom prst="line">
            <a:avLst/>
          </a:prstGeom>
          <a:noFill/>
          <a:ln w="26">
            <a:solidFill>
              <a:srgbClr val="0065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035" name="Line 11"/>
          <p:cNvSpPr>
            <a:spLocks noChangeShapeType="1"/>
          </p:cNvSpPr>
          <p:nvPr/>
        </p:nvSpPr>
        <p:spPr bwMode="auto">
          <a:xfrm flipH="1" flipV="1">
            <a:off x="7566698" y="3453121"/>
            <a:ext cx="172722" cy="89804"/>
          </a:xfrm>
          <a:prstGeom prst="line">
            <a:avLst/>
          </a:prstGeom>
          <a:noFill/>
          <a:ln w="26">
            <a:solidFill>
              <a:srgbClr val="0065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036" name="Rectangle 12"/>
          <p:cNvSpPr>
            <a:spLocks noChangeArrowheads="1"/>
          </p:cNvSpPr>
          <p:nvPr/>
        </p:nvSpPr>
        <p:spPr bwMode="auto">
          <a:xfrm>
            <a:off x="3227058" y="4149080"/>
            <a:ext cx="1207575"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Helvetica" charset="0"/>
              </a:rPr>
              <a:t>b</a:t>
            </a:r>
            <a:r>
              <a:rPr lang="en-US" sz="1400" dirty="0" smtClean="0">
                <a:solidFill>
                  <a:srgbClr val="000000"/>
                </a:solidFill>
                <a:latin typeface="Helvetica" charset="0"/>
              </a:rPr>
              <a:t>unch </a:t>
            </a:r>
            <a:r>
              <a:rPr lang="en-US" sz="1400" dirty="0">
                <a:solidFill>
                  <a:srgbClr val="000000"/>
                </a:solidFill>
                <a:latin typeface="Helvetica" charset="0"/>
              </a:rPr>
              <a:t>c</a:t>
            </a:r>
            <a:r>
              <a:rPr lang="en-US" sz="1400" dirty="0" smtClean="0">
                <a:solidFill>
                  <a:srgbClr val="000000"/>
                </a:solidFill>
                <a:latin typeface="Helvetica" charset="0"/>
              </a:rPr>
              <a:t>rossing</a:t>
            </a:r>
            <a:endParaRPr lang="en-US" dirty="0" smtClean="0">
              <a:solidFill>
                <a:prstClr val="black"/>
              </a:solidFill>
              <a:latin typeface="Arial" pitchFamily="34" charset="0"/>
            </a:endParaRPr>
          </a:p>
        </p:txBody>
      </p:sp>
      <p:sp>
        <p:nvSpPr>
          <p:cNvPr id="1037" name="Rectangle 13"/>
          <p:cNvSpPr>
            <a:spLocks noChangeArrowheads="1"/>
          </p:cNvSpPr>
          <p:nvPr/>
        </p:nvSpPr>
        <p:spPr bwMode="auto">
          <a:xfrm>
            <a:off x="4696856" y="4134000"/>
            <a:ext cx="139506" cy="24655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smtClean="0">
                <a:solidFill>
                  <a:srgbClr val="000000"/>
                </a:solidFill>
                <a:latin typeface="Helvetica" charset="0"/>
              </a:rPr>
              <a:t> </a:t>
            </a:r>
            <a:endParaRPr lang="en-US" smtClean="0">
              <a:solidFill>
                <a:prstClr val="black"/>
              </a:solidFill>
              <a:latin typeface="Arial" pitchFamily="34" charset="0"/>
            </a:endParaRPr>
          </a:p>
        </p:txBody>
      </p:sp>
      <p:sp>
        <p:nvSpPr>
          <p:cNvPr id="1038" name="Rectangle 14"/>
          <p:cNvSpPr>
            <a:spLocks noChangeArrowheads="1"/>
          </p:cNvSpPr>
          <p:nvPr/>
        </p:nvSpPr>
        <p:spPr bwMode="auto">
          <a:xfrm>
            <a:off x="4644008" y="4149080"/>
            <a:ext cx="758471"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smtClean="0">
                <a:solidFill>
                  <a:srgbClr val="000000"/>
                </a:solidFill>
                <a:latin typeface="Helvetica" charset="0"/>
              </a:rPr>
              <a:t>4x10</a:t>
            </a:r>
            <a:r>
              <a:rPr lang="en-US" sz="1400" baseline="30000" dirty="0" smtClean="0">
                <a:solidFill>
                  <a:srgbClr val="000000"/>
                </a:solidFill>
                <a:latin typeface="Helvetica" charset="0"/>
              </a:rPr>
              <a:t>7</a:t>
            </a:r>
            <a:r>
              <a:rPr lang="en-US" sz="1400" dirty="0" smtClean="0">
                <a:solidFill>
                  <a:srgbClr val="000000"/>
                </a:solidFill>
                <a:latin typeface="Helvetica" charset="0"/>
              </a:rPr>
              <a:t> Hz</a:t>
            </a:r>
            <a:endParaRPr lang="en-US" dirty="0" smtClean="0">
              <a:solidFill>
                <a:prstClr val="black"/>
              </a:solidFill>
              <a:latin typeface="Arial" pitchFamily="34" charset="0"/>
            </a:endParaRPr>
          </a:p>
        </p:txBody>
      </p:sp>
      <p:sp>
        <p:nvSpPr>
          <p:cNvPr id="1046" name="Rectangle 22"/>
          <p:cNvSpPr>
            <a:spLocks noChangeArrowheads="1"/>
          </p:cNvSpPr>
          <p:nvPr/>
        </p:nvSpPr>
        <p:spPr bwMode="auto">
          <a:xfrm>
            <a:off x="6012160" y="1587713"/>
            <a:ext cx="2376264" cy="93871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spcAft>
                <a:spcPts val="300"/>
              </a:spcAft>
              <a:tabLst>
                <a:tab pos="627063" algn="r"/>
                <a:tab pos="804863" algn="l"/>
              </a:tabLst>
            </a:pPr>
            <a:r>
              <a:rPr lang="en-US" sz="1400" dirty="0" smtClean="0">
                <a:solidFill>
                  <a:prstClr val="black"/>
                </a:solidFill>
                <a:latin typeface="Arial" pitchFamily="34" charset="0"/>
              </a:rPr>
              <a:t>	7x10</a:t>
            </a:r>
            <a:r>
              <a:rPr lang="en-US" sz="1400" baseline="40000" dirty="0" smtClean="0">
                <a:solidFill>
                  <a:prstClr val="black"/>
                </a:solidFill>
                <a:latin typeface="Arial" pitchFamily="34" charset="0"/>
              </a:rPr>
              <a:t>12		</a:t>
            </a:r>
            <a:r>
              <a:rPr lang="en-US" sz="1400" dirty="0">
                <a:solidFill>
                  <a:srgbClr val="000000"/>
                </a:solidFill>
                <a:latin typeface="Helvetica" charset="0"/>
              </a:rPr>
              <a:t>b</a:t>
            </a:r>
            <a:r>
              <a:rPr lang="en-US" sz="1400" dirty="0" smtClean="0">
                <a:solidFill>
                  <a:srgbClr val="000000"/>
                </a:solidFill>
                <a:latin typeface="Helvetica" charset="0"/>
              </a:rPr>
              <a:t>eam energy (</a:t>
            </a:r>
            <a:r>
              <a:rPr lang="en-US" sz="1400" dirty="0" err="1" smtClean="0">
                <a:solidFill>
                  <a:srgbClr val="000000"/>
                </a:solidFill>
                <a:latin typeface="Helvetica" charset="0"/>
              </a:rPr>
              <a:t>eV</a:t>
            </a:r>
            <a:r>
              <a:rPr lang="en-US" sz="1400" dirty="0" smtClean="0">
                <a:solidFill>
                  <a:srgbClr val="000000"/>
                </a:solidFill>
                <a:latin typeface="Helvetica" charset="0"/>
              </a:rPr>
              <a:t>)</a:t>
            </a:r>
          </a:p>
          <a:p>
            <a:pPr>
              <a:spcAft>
                <a:spcPts val="300"/>
              </a:spcAft>
              <a:tabLst>
                <a:tab pos="627063" algn="r"/>
                <a:tab pos="804863" algn="l"/>
              </a:tabLst>
            </a:pPr>
            <a:r>
              <a:rPr lang="en-US" sz="1400" dirty="0" smtClean="0">
                <a:solidFill>
                  <a:srgbClr val="000000"/>
                </a:solidFill>
                <a:latin typeface="Helvetica" charset="0"/>
              </a:rPr>
              <a:t>	10</a:t>
            </a:r>
            <a:r>
              <a:rPr lang="en-US" sz="1400" baseline="30000" dirty="0" smtClean="0">
                <a:solidFill>
                  <a:srgbClr val="000000"/>
                </a:solidFill>
                <a:latin typeface="Helvetica" charset="0"/>
              </a:rPr>
              <a:t>34</a:t>
            </a:r>
            <a:r>
              <a:rPr lang="en-US" sz="1400" dirty="0" smtClean="0">
                <a:solidFill>
                  <a:srgbClr val="000000"/>
                </a:solidFill>
                <a:latin typeface="Helvetica" charset="0"/>
              </a:rPr>
              <a:t>	luminosity (</a:t>
            </a:r>
            <a:r>
              <a:rPr lang="en-US" sz="1400" dirty="0">
                <a:solidFill>
                  <a:srgbClr val="000000"/>
                </a:solidFill>
                <a:latin typeface="Helvetica" charset="0"/>
              </a:rPr>
              <a:t>cm</a:t>
            </a:r>
            <a:r>
              <a:rPr lang="en-US" sz="1400" baseline="30000" dirty="0">
                <a:solidFill>
                  <a:srgbClr val="000000"/>
                </a:solidFill>
                <a:latin typeface="Helvetica" charset="0"/>
              </a:rPr>
              <a:t>-</a:t>
            </a:r>
            <a:r>
              <a:rPr lang="en-US" sz="1400" baseline="30000" dirty="0" smtClean="0">
                <a:solidFill>
                  <a:srgbClr val="000000"/>
                </a:solidFill>
                <a:latin typeface="Helvetica" charset="0"/>
              </a:rPr>
              <a:t>2 </a:t>
            </a:r>
            <a:r>
              <a:rPr lang="en-US" sz="1400" dirty="0" smtClean="0">
                <a:solidFill>
                  <a:srgbClr val="000000"/>
                </a:solidFill>
                <a:latin typeface="Helvetica" charset="0"/>
              </a:rPr>
              <a:t>s</a:t>
            </a:r>
            <a:r>
              <a:rPr lang="en-US" sz="1400" baseline="30000" dirty="0">
                <a:solidFill>
                  <a:srgbClr val="000000"/>
                </a:solidFill>
                <a:latin typeface="Helvetica" charset="0"/>
              </a:rPr>
              <a:t>-</a:t>
            </a:r>
            <a:r>
              <a:rPr lang="en-US" sz="1400" baseline="30000" dirty="0" smtClean="0">
                <a:solidFill>
                  <a:srgbClr val="000000"/>
                </a:solidFill>
                <a:latin typeface="Helvetica" charset="0"/>
              </a:rPr>
              <a:t>1</a:t>
            </a:r>
            <a:r>
              <a:rPr lang="en-US" sz="1400" dirty="0" smtClean="0">
                <a:solidFill>
                  <a:srgbClr val="000000"/>
                </a:solidFill>
                <a:latin typeface="Helvetica" charset="0"/>
              </a:rPr>
              <a:t>)	2835	bunches/beam</a:t>
            </a:r>
          </a:p>
          <a:p>
            <a:pPr>
              <a:spcAft>
                <a:spcPts val="300"/>
              </a:spcAft>
              <a:tabLst>
                <a:tab pos="627063" algn="r"/>
                <a:tab pos="804863" algn="l"/>
              </a:tabLst>
            </a:pPr>
            <a:r>
              <a:rPr lang="en-US" sz="1400" dirty="0" smtClean="0">
                <a:solidFill>
                  <a:prstClr val="black"/>
                </a:solidFill>
                <a:latin typeface="Arial" pitchFamily="34" charset="0"/>
              </a:rPr>
              <a:t>	10</a:t>
            </a:r>
            <a:r>
              <a:rPr lang="en-US" sz="1400" baseline="40000" dirty="0" smtClean="0">
                <a:solidFill>
                  <a:prstClr val="black"/>
                </a:solidFill>
                <a:latin typeface="Arial" pitchFamily="34" charset="0"/>
              </a:rPr>
              <a:t>11</a:t>
            </a:r>
            <a:r>
              <a:rPr lang="en-US" sz="1400" dirty="0">
                <a:solidFill>
                  <a:srgbClr val="000000"/>
                </a:solidFill>
                <a:latin typeface="Helvetica" charset="0"/>
              </a:rPr>
              <a:t>	</a:t>
            </a:r>
            <a:r>
              <a:rPr lang="en-US" sz="1400" dirty="0" smtClean="0">
                <a:solidFill>
                  <a:srgbClr val="000000"/>
                </a:solidFill>
                <a:latin typeface="Helvetica" charset="0"/>
              </a:rPr>
              <a:t>protons/bunch</a:t>
            </a:r>
            <a:endParaRPr lang="en-US" sz="1400" dirty="0">
              <a:solidFill>
                <a:prstClr val="black"/>
              </a:solidFill>
              <a:latin typeface="Arial" pitchFamily="34" charset="0"/>
            </a:endParaRPr>
          </a:p>
        </p:txBody>
      </p:sp>
      <p:sp>
        <p:nvSpPr>
          <p:cNvPr id="1065" name="Rectangle 41"/>
          <p:cNvSpPr>
            <a:spLocks noChangeArrowheads="1"/>
          </p:cNvSpPr>
          <p:nvPr/>
        </p:nvSpPr>
        <p:spPr bwMode="auto">
          <a:xfrm>
            <a:off x="6307820" y="3712737"/>
            <a:ext cx="0" cy="27757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endParaRPr lang="en-US" dirty="0" smtClean="0">
              <a:solidFill>
                <a:prstClr val="black"/>
              </a:solidFill>
              <a:latin typeface="Arial" pitchFamily="34" charset="0"/>
            </a:endParaRPr>
          </a:p>
        </p:txBody>
      </p:sp>
      <p:sp>
        <p:nvSpPr>
          <p:cNvPr id="1072" name="Rectangle 48"/>
          <p:cNvSpPr>
            <a:spLocks noChangeArrowheads="1"/>
          </p:cNvSpPr>
          <p:nvPr/>
        </p:nvSpPr>
        <p:spPr bwMode="auto">
          <a:xfrm>
            <a:off x="2939742" y="4725144"/>
            <a:ext cx="1287349"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Helvetica" charset="0"/>
              </a:rPr>
              <a:t>p</a:t>
            </a:r>
            <a:r>
              <a:rPr lang="en-US" sz="1400" dirty="0" smtClean="0">
                <a:solidFill>
                  <a:srgbClr val="000000"/>
                </a:solidFill>
                <a:latin typeface="Helvetica" charset="0"/>
              </a:rPr>
              <a:t>roton collisions</a:t>
            </a:r>
            <a:endParaRPr lang="en-US" dirty="0" smtClean="0">
              <a:solidFill>
                <a:prstClr val="black"/>
              </a:solidFill>
              <a:latin typeface="Arial" pitchFamily="34" charset="0"/>
            </a:endParaRPr>
          </a:p>
        </p:txBody>
      </p:sp>
      <p:sp>
        <p:nvSpPr>
          <p:cNvPr id="1073" name="Rectangle 49"/>
          <p:cNvSpPr>
            <a:spLocks noChangeArrowheads="1"/>
          </p:cNvSpPr>
          <p:nvPr/>
        </p:nvSpPr>
        <p:spPr bwMode="auto">
          <a:xfrm>
            <a:off x="4517491" y="4705481"/>
            <a:ext cx="139506" cy="24655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smtClean="0">
                <a:solidFill>
                  <a:srgbClr val="000000"/>
                </a:solidFill>
                <a:latin typeface="Helvetica" charset="0"/>
              </a:rPr>
              <a:t> </a:t>
            </a:r>
            <a:endParaRPr lang="en-US" smtClean="0">
              <a:solidFill>
                <a:prstClr val="black"/>
              </a:solidFill>
              <a:latin typeface="Arial" pitchFamily="34" charset="0"/>
            </a:endParaRPr>
          </a:p>
        </p:txBody>
      </p:sp>
      <p:sp>
        <p:nvSpPr>
          <p:cNvPr id="1076" name="Rectangle 52"/>
          <p:cNvSpPr>
            <a:spLocks noChangeArrowheads="1"/>
          </p:cNvSpPr>
          <p:nvPr/>
        </p:nvSpPr>
        <p:spPr bwMode="auto">
          <a:xfrm>
            <a:off x="4863870" y="4725144"/>
            <a:ext cx="538609"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smtClean="0">
                <a:solidFill>
                  <a:srgbClr val="000000"/>
                </a:solidFill>
                <a:latin typeface="Helvetica" charset="0"/>
              </a:rPr>
              <a:t>10</a:t>
            </a:r>
            <a:r>
              <a:rPr lang="en-US" sz="1400" baseline="30000" dirty="0" smtClean="0">
                <a:solidFill>
                  <a:srgbClr val="000000"/>
                </a:solidFill>
                <a:latin typeface="Helvetica" charset="0"/>
              </a:rPr>
              <a:t>9</a:t>
            </a:r>
            <a:r>
              <a:rPr lang="en-US" sz="1400" dirty="0" smtClean="0">
                <a:solidFill>
                  <a:srgbClr val="000000"/>
                </a:solidFill>
                <a:latin typeface="Helvetica" charset="0"/>
              </a:rPr>
              <a:t> Hz</a:t>
            </a:r>
            <a:endParaRPr lang="en-US" dirty="0" smtClean="0">
              <a:solidFill>
                <a:prstClr val="black"/>
              </a:solidFill>
              <a:latin typeface="Arial" pitchFamily="34" charset="0"/>
            </a:endParaRPr>
          </a:p>
        </p:txBody>
      </p:sp>
      <p:sp>
        <p:nvSpPr>
          <p:cNvPr id="1077" name="Rectangle 53"/>
          <p:cNvSpPr>
            <a:spLocks noChangeArrowheads="1"/>
          </p:cNvSpPr>
          <p:nvPr/>
        </p:nvSpPr>
        <p:spPr bwMode="auto">
          <a:xfrm>
            <a:off x="2492563" y="5172462"/>
            <a:ext cx="1287349"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err="1">
                <a:solidFill>
                  <a:srgbClr val="000000"/>
                </a:solidFill>
                <a:latin typeface="Helvetica" charset="0"/>
              </a:rPr>
              <a:t>p</a:t>
            </a:r>
            <a:r>
              <a:rPr lang="en-US" sz="1400" dirty="0" err="1" smtClean="0">
                <a:solidFill>
                  <a:srgbClr val="000000"/>
                </a:solidFill>
                <a:latin typeface="Helvetica" charset="0"/>
              </a:rPr>
              <a:t>arton</a:t>
            </a:r>
            <a:r>
              <a:rPr lang="en-US" sz="1400" dirty="0" smtClean="0">
                <a:solidFill>
                  <a:srgbClr val="000000"/>
                </a:solidFill>
                <a:latin typeface="Helvetica" charset="0"/>
              </a:rPr>
              <a:t> collisions</a:t>
            </a:r>
            <a:endParaRPr lang="en-US" dirty="0" smtClean="0">
              <a:solidFill>
                <a:prstClr val="black"/>
              </a:solidFill>
              <a:latin typeface="Arial" pitchFamily="34" charset="0"/>
            </a:endParaRPr>
          </a:p>
        </p:txBody>
      </p:sp>
      <p:sp>
        <p:nvSpPr>
          <p:cNvPr id="1078" name="Rectangle 54"/>
          <p:cNvSpPr>
            <a:spLocks noChangeArrowheads="1"/>
          </p:cNvSpPr>
          <p:nvPr/>
        </p:nvSpPr>
        <p:spPr bwMode="auto">
          <a:xfrm>
            <a:off x="4009289" y="5172462"/>
            <a:ext cx="147810" cy="2547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b="1" smtClean="0">
                <a:solidFill>
                  <a:srgbClr val="000000"/>
                </a:solidFill>
                <a:latin typeface="Helvetica" charset="0"/>
              </a:rPr>
              <a:t> </a:t>
            </a:r>
            <a:endParaRPr lang="en-US" smtClean="0">
              <a:solidFill>
                <a:prstClr val="black"/>
              </a:solidFill>
              <a:latin typeface="Arial" pitchFamily="34" charset="0"/>
            </a:endParaRPr>
          </a:p>
        </p:txBody>
      </p:sp>
      <p:sp>
        <p:nvSpPr>
          <p:cNvPr id="1079" name="Rectangle 55"/>
          <p:cNvSpPr>
            <a:spLocks noChangeArrowheads="1"/>
          </p:cNvSpPr>
          <p:nvPr/>
        </p:nvSpPr>
        <p:spPr bwMode="auto">
          <a:xfrm>
            <a:off x="2061185" y="5661828"/>
            <a:ext cx="184629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Helvetica" charset="0"/>
              </a:rPr>
              <a:t>n</a:t>
            </a:r>
            <a:r>
              <a:rPr lang="en-US" sz="1400" dirty="0" smtClean="0">
                <a:solidFill>
                  <a:srgbClr val="000000"/>
                </a:solidFill>
                <a:latin typeface="Helvetica" charset="0"/>
              </a:rPr>
              <a:t>ew particle production </a:t>
            </a:r>
            <a:endParaRPr lang="en-US" dirty="0" smtClean="0">
              <a:solidFill>
                <a:prstClr val="black"/>
              </a:solidFill>
              <a:latin typeface="Arial" pitchFamily="34" charset="0"/>
            </a:endParaRPr>
          </a:p>
        </p:txBody>
      </p:sp>
      <p:sp>
        <p:nvSpPr>
          <p:cNvPr id="1080" name="Rectangle 56"/>
          <p:cNvSpPr>
            <a:spLocks noChangeArrowheads="1"/>
          </p:cNvSpPr>
          <p:nvPr/>
        </p:nvSpPr>
        <p:spPr bwMode="auto">
          <a:xfrm>
            <a:off x="4306570" y="5628014"/>
            <a:ext cx="139506" cy="24655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smtClean="0">
                <a:solidFill>
                  <a:srgbClr val="000000"/>
                </a:solidFill>
                <a:latin typeface="Helvetica" charset="0"/>
              </a:rPr>
              <a:t> </a:t>
            </a:r>
            <a:endParaRPr lang="en-US" smtClean="0">
              <a:solidFill>
                <a:prstClr val="black"/>
              </a:solidFill>
              <a:latin typeface="Arial" pitchFamily="34" charset="0"/>
            </a:endParaRPr>
          </a:p>
        </p:txBody>
      </p:sp>
      <p:sp>
        <p:nvSpPr>
          <p:cNvPr id="1087" name="Rectangle 63"/>
          <p:cNvSpPr>
            <a:spLocks noChangeArrowheads="1"/>
          </p:cNvSpPr>
          <p:nvPr/>
        </p:nvSpPr>
        <p:spPr bwMode="auto">
          <a:xfrm>
            <a:off x="2358466" y="5866403"/>
            <a:ext cx="1443391"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smtClean="0">
                <a:solidFill>
                  <a:srgbClr val="000000"/>
                </a:solidFill>
                <a:latin typeface="Helvetica" charset="0"/>
              </a:rPr>
              <a:t>(Higgs, SUSY, ....)</a:t>
            </a:r>
            <a:endParaRPr lang="en-US" dirty="0" smtClean="0">
              <a:solidFill>
                <a:prstClr val="black"/>
              </a:solidFill>
              <a:latin typeface="Arial" pitchFamily="34" charset="0"/>
            </a:endParaRPr>
          </a:p>
        </p:txBody>
      </p:sp>
      <p:sp>
        <p:nvSpPr>
          <p:cNvPr id="1088" name="Rectangle 64"/>
          <p:cNvSpPr>
            <a:spLocks noChangeArrowheads="1"/>
          </p:cNvSpPr>
          <p:nvPr/>
        </p:nvSpPr>
        <p:spPr bwMode="auto">
          <a:xfrm>
            <a:off x="3956144" y="5866403"/>
            <a:ext cx="147810" cy="2547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b="1" smtClean="0">
                <a:solidFill>
                  <a:srgbClr val="000000"/>
                </a:solidFill>
                <a:latin typeface="Helvetica" charset="0"/>
              </a:rPr>
              <a:t> </a:t>
            </a:r>
            <a:endParaRPr lang="en-US" smtClean="0">
              <a:solidFill>
                <a:prstClr val="black"/>
              </a:solidFill>
              <a:latin typeface="Arial" pitchFamily="34" charset="0"/>
            </a:endParaRPr>
          </a:p>
        </p:txBody>
      </p:sp>
      <p:sp>
        <p:nvSpPr>
          <p:cNvPr id="1089" name="Line 65"/>
          <p:cNvSpPr>
            <a:spLocks noChangeShapeType="1"/>
          </p:cNvSpPr>
          <p:nvPr/>
        </p:nvSpPr>
        <p:spPr bwMode="auto">
          <a:xfrm flipH="1" flipV="1">
            <a:off x="2801896" y="4013172"/>
            <a:ext cx="362052" cy="109398"/>
          </a:xfrm>
          <a:prstGeom prst="line">
            <a:avLst/>
          </a:pr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090" name="Line 66"/>
          <p:cNvSpPr>
            <a:spLocks noChangeShapeType="1"/>
          </p:cNvSpPr>
          <p:nvPr/>
        </p:nvSpPr>
        <p:spPr bwMode="auto">
          <a:xfrm flipV="1">
            <a:off x="2801896" y="3996844"/>
            <a:ext cx="114594" cy="16328"/>
          </a:xfrm>
          <a:prstGeom prst="line">
            <a:avLst/>
          </a:pr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091" name="Line 67"/>
          <p:cNvSpPr>
            <a:spLocks noChangeShapeType="1"/>
          </p:cNvSpPr>
          <p:nvPr/>
        </p:nvSpPr>
        <p:spPr bwMode="auto">
          <a:xfrm>
            <a:off x="2801896" y="4013172"/>
            <a:ext cx="81379" cy="76742"/>
          </a:xfrm>
          <a:prstGeom prst="line">
            <a:avLst/>
          </a:pr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092" name="Line 68"/>
          <p:cNvSpPr>
            <a:spLocks noChangeShapeType="1"/>
          </p:cNvSpPr>
          <p:nvPr/>
        </p:nvSpPr>
        <p:spPr bwMode="auto">
          <a:xfrm flipH="1" flipV="1">
            <a:off x="2431540" y="4636903"/>
            <a:ext cx="360391" cy="109398"/>
          </a:xfrm>
          <a:prstGeom prst="line">
            <a:avLst/>
          </a:pr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093" name="Line 69"/>
          <p:cNvSpPr>
            <a:spLocks noChangeShapeType="1"/>
          </p:cNvSpPr>
          <p:nvPr/>
        </p:nvSpPr>
        <p:spPr bwMode="auto">
          <a:xfrm flipV="1">
            <a:off x="2431540" y="4618942"/>
            <a:ext cx="114594" cy="17961"/>
          </a:xfrm>
          <a:prstGeom prst="line">
            <a:avLst/>
          </a:pr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094" name="Line 70"/>
          <p:cNvSpPr>
            <a:spLocks noChangeShapeType="1"/>
          </p:cNvSpPr>
          <p:nvPr/>
        </p:nvSpPr>
        <p:spPr bwMode="auto">
          <a:xfrm>
            <a:off x="2431540" y="4636903"/>
            <a:ext cx="81379" cy="75109"/>
          </a:xfrm>
          <a:prstGeom prst="line">
            <a:avLst/>
          </a:pr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095" name="Line 71"/>
          <p:cNvSpPr>
            <a:spLocks noChangeShapeType="1"/>
          </p:cNvSpPr>
          <p:nvPr/>
        </p:nvSpPr>
        <p:spPr bwMode="auto">
          <a:xfrm flipH="1" flipV="1">
            <a:off x="1956555" y="5113681"/>
            <a:ext cx="358730" cy="107765"/>
          </a:xfrm>
          <a:prstGeom prst="line">
            <a:avLst/>
          </a:pr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096" name="Line 72"/>
          <p:cNvSpPr>
            <a:spLocks noChangeShapeType="1"/>
          </p:cNvSpPr>
          <p:nvPr/>
        </p:nvSpPr>
        <p:spPr bwMode="auto">
          <a:xfrm flipV="1">
            <a:off x="1956555" y="5097353"/>
            <a:ext cx="114594" cy="16328"/>
          </a:xfrm>
          <a:prstGeom prst="line">
            <a:avLst/>
          </a:pr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097" name="Line 73"/>
          <p:cNvSpPr>
            <a:spLocks noChangeShapeType="1"/>
          </p:cNvSpPr>
          <p:nvPr/>
        </p:nvSpPr>
        <p:spPr bwMode="auto">
          <a:xfrm>
            <a:off x="1956555" y="5113681"/>
            <a:ext cx="81379" cy="76742"/>
          </a:xfrm>
          <a:prstGeom prst="line">
            <a:avLst/>
          </a:pr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098" name="Line 74"/>
          <p:cNvSpPr>
            <a:spLocks noChangeShapeType="1"/>
          </p:cNvSpPr>
          <p:nvPr/>
        </p:nvSpPr>
        <p:spPr bwMode="auto">
          <a:xfrm flipH="1" flipV="1">
            <a:off x="1533054" y="5567600"/>
            <a:ext cx="360391" cy="109398"/>
          </a:xfrm>
          <a:prstGeom prst="line">
            <a:avLst/>
          </a:pr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099" name="Line 75"/>
          <p:cNvSpPr>
            <a:spLocks noChangeShapeType="1"/>
          </p:cNvSpPr>
          <p:nvPr/>
        </p:nvSpPr>
        <p:spPr bwMode="auto">
          <a:xfrm flipV="1">
            <a:off x="1533054" y="5551272"/>
            <a:ext cx="114594" cy="16328"/>
          </a:xfrm>
          <a:prstGeom prst="line">
            <a:avLst/>
          </a:pr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00" name="Line 76"/>
          <p:cNvSpPr>
            <a:spLocks noChangeShapeType="1"/>
          </p:cNvSpPr>
          <p:nvPr/>
        </p:nvSpPr>
        <p:spPr bwMode="auto">
          <a:xfrm>
            <a:off x="1533054" y="5567600"/>
            <a:ext cx="81379" cy="76742"/>
          </a:xfrm>
          <a:prstGeom prst="line">
            <a:avLst/>
          </a:prstGeom>
          <a:noFill/>
          <a:ln w="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01" name="Line 77"/>
          <p:cNvSpPr>
            <a:spLocks noChangeShapeType="1"/>
          </p:cNvSpPr>
          <p:nvPr/>
        </p:nvSpPr>
        <p:spPr bwMode="auto">
          <a:xfrm>
            <a:off x="6060363" y="5755373"/>
            <a:ext cx="235832" cy="1633"/>
          </a:xfrm>
          <a:prstGeom prst="line">
            <a:avLst/>
          </a:prstGeom>
          <a:noFill/>
          <a:ln w="1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02" name="Freeform 78"/>
          <p:cNvSpPr>
            <a:spLocks/>
          </p:cNvSpPr>
          <p:nvPr/>
        </p:nvSpPr>
        <p:spPr bwMode="auto">
          <a:xfrm>
            <a:off x="6279587" y="5703123"/>
            <a:ext cx="141167" cy="104499"/>
          </a:xfrm>
          <a:custGeom>
            <a:avLst/>
            <a:gdLst/>
            <a:ahLst/>
            <a:cxnLst>
              <a:cxn ang="0">
                <a:pos x="0" y="32"/>
              </a:cxn>
              <a:cxn ang="0">
                <a:pos x="10" y="64"/>
              </a:cxn>
              <a:cxn ang="0">
                <a:pos x="85" y="32"/>
              </a:cxn>
              <a:cxn ang="0">
                <a:pos x="10" y="0"/>
              </a:cxn>
              <a:cxn ang="0">
                <a:pos x="0" y="32"/>
              </a:cxn>
            </a:cxnLst>
            <a:rect l="0" t="0" r="r" b="b"/>
            <a:pathLst>
              <a:path w="85" h="64">
                <a:moveTo>
                  <a:pt x="0" y="32"/>
                </a:moveTo>
                <a:lnTo>
                  <a:pt x="10" y="64"/>
                </a:lnTo>
                <a:lnTo>
                  <a:pt x="85" y="32"/>
                </a:lnTo>
                <a:lnTo>
                  <a:pt x="10" y="0"/>
                </a:lnTo>
                <a:lnTo>
                  <a:pt x="0" y="3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03" name="Line 79"/>
          <p:cNvSpPr>
            <a:spLocks noChangeShapeType="1"/>
          </p:cNvSpPr>
          <p:nvPr/>
        </p:nvSpPr>
        <p:spPr bwMode="auto">
          <a:xfrm flipH="1">
            <a:off x="6842594" y="5755373"/>
            <a:ext cx="235832" cy="1633"/>
          </a:xfrm>
          <a:prstGeom prst="line">
            <a:avLst/>
          </a:prstGeom>
          <a:noFill/>
          <a:ln w="1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04" name="Freeform 80"/>
          <p:cNvSpPr>
            <a:spLocks/>
          </p:cNvSpPr>
          <p:nvPr/>
        </p:nvSpPr>
        <p:spPr bwMode="auto">
          <a:xfrm>
            <a:off x="6718035" y="5703123"/>
            <a:ext cx="142828" cy="104499"/>
          </a:xfrm>
          <a:custGeom>
            <a:avLst/>
            <a:gdLst/>
            <a:ahLst/>
            <a:cxnLst>
              <a:cxn ang="0">
                <a:pos x="86" y="32"/>
              </a:cxn>
              <a:cxn ang="0">
                <a:pos x="75" y="0"/>
              </a:cxn>
              <a:cxn ang="0">
                <a:pos x="0" y="32"/>
              </a:cxn>
              <a:cxn ang="0">
                <a:pos x="75" y="64"/>
              </a:cxn>
              <a:cxn ang="0">
                <a:pos x="86" y="32"/>
              </a:cxn>
            </a:cxnLst>
            <a:rect l="0" t="0" r="r" b="b"/>
            <a:pathLst>
              <a:path w="86" h="64">
                <a:moveTo>
                  <a:pt x="86" y="32"/>
                </a:moveTo>
                <a:lnTo>
                  <a:pt x="75" y="0"/>
                </a:lnTo>
                <a:lnTo>
                  <a:pt x="0" y="32"/>
                </a:lnTo>
                <a:lnTo>
                  <a:pt x="75" y="64"/>
                </a:lnTo>
                <a:lnTo>
                  <a:pt x="86" y="3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05" name="Oval 81"/>
          <p:cNvSpPr>
            <a:spLocks noChangeArrowheads="1"/>
          </p:cNvSpPr>
          <p:nvPr/>
        </p:nvSpPr>
        <p:spPr bwMode="auto">
          <a:xfrm>
            <a:off x="6507115" y="5686795"/>
            <a:ext cx="124559" cy="119195"/>
          </a:xfrm>
          <a:prstGeom prst="ellipse">
            <a:avLst/>
          </a:prstGeom>
          <a:solidFill>
            <a:srgbClr val="93936C"/>
          </a:solidFill>
          <a:ln w="12">
            <a:solidFill>
              <a:srgbClr val="626248"/>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06" name="Line 82"/>
          <p:cNvSpPr>
            <a:spLocks noChangeShapeType="1"/>
          </p:cNvSpPr>
          <p:nvPr/>
        </p:nvSpPr>
        <p:spPr bwMode="auto">
          <a:xfrm flipH="1">
            <a:off x="6480542" y="5840278"/>
            <a:ext cx="43180" cy="60414"/>
          </a:xfrm>
          <a:prstGeom prst="line">
            <a:avLst/>
          </a:prstGeom>
          <a:noFill/>
          <a:ln w="28">
            <a:solidFill>
              <a:srgbClr val="0096D5"/>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07" name="Freeform 83"/>
          <p:cNvSpPr>
            <a:spLocks/>
          </p:cNvSpPr>
          <p:nvPr/>
        </p:nvSpPr>
        <p:spPr bwMode="auto">
          <a:xfrm>
            <a:off x="6395842" y="5864770"/>
            <a:ext cx="139506" cy="155116"/>
          </a:xfrm>
          <a:custGeom>
            <a:avLst/>
            <a:gdLst/>
            <a:ahLst/>
            <a:cxnLst>
              <a:cxn ang="0">
                <a:pos x="58" y="12"/>
              </a:cxn>
              <a:cxn ang="0">
                <a:pos x="17" y="0"/>
              </a:cxn>
              <a:cxn ang="0">
                <a:pos x="0" y="95"/>
              </a:cxn>
              <a:cxn ang="0">
                <a:pos x="84" y="44"/>
              </a:cxn>
              <a:cxn ang="0">
                <a:pos x="58" y="12"/>
              </a:cxn>
            </a:cxnLst>
            <a:rect l="0" t="0" r="r" b="b"/>
            <a:pathLst>
              <a:path w="84" h="95">
                <a:moveTo>
                  <a:pt x="58" y="12"/>
                </a:moveTo>
                <a:lnTo>
                  <a:pt x="17" y="0"/>
                </a:lnTo>
                <a:lnTo>
                  <a:pt x="0" y="95"/>
                </a:lnTo>
                <a:lnTo>
                  <a:pt x="84" y="44"/>
                </a:lnTo>
                <a:lnTo>
                  <a:pt x="58" y="12"/>
                </a:lnTo>
                <a:close/>
              </a:path>
            </a:pathLst>
          </a:custGeom>
          <a:solidFill>
            <a:srgbClr val="0096D5"/>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08" name="Rectangle 84"/>
          <p:cNvSpPr>
            <a:spLocks noChangeArrowheads="1"/>
          </p:cNvSpPr>
          <p:nvPr/>
        </p:nvSpPr>
        <p:spPr bwMode="auto">
          <a:xfrm>
            <a:off x="6116830" y="5592092"/>
            <a:ext cx="139506" cy="1779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smtClean="0">
                <a:solidFill>
                  <a:srgbClr val="000000"/>
                </a:solidFill>
                <a:latin typeface="Helvetica" charset="0"/>
              </a:rPr>
              <a:t>p</a:t>
            </a:r>
            <a:endParaRPr lang="en-US" smtClean="0">
              <a:solidFill>
                <a:prstClr val="black"/>
              </a:solidFill>
              <a:latin typeface="Arial" pitchFamily="34" charset="0"/>
            </a:endParaRPr>
          </a:p>
        </p:txBody>
      </p:sp>
      <p:sp>
        <p:nvSpPr>
          <p:cNvPr id="1109" name="Rectangle 85"/>
          <p:cNvSpPr>
            <a:spLocks noChangeArrowheads="1"/>
          </p:cNvSpPr>
          <p:nvPr/>
        </p:nvSpPr>
        <p:spPr bwMode="auto">
          <a:xfrm>
            <a:off x="7068461" y="5619850"/>
            <a:ext cx="139506" cy="1779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smtClean="0">
                <a:solidFill>
                  <a:srgbClr val="000000"/>
                </a:solidFill>
                <a:latin typeface="Helvetica" charset="0"/>
              </a:rPr>
              <a:t>p</a:t>
            </a:r>
            <a:endParaRPr lang="en-US" smtClean="0">
              <a:solidFill>
                <a:prstClr val="black"/>
              </a:solidFill>
              <a:latin typeface="Arial" pitchFamily="34" charset="0"/>
            </a:endParaRPr>
          </a:p>
        </p:txBody>
      </p:sp>
      <p:sp>
        <p:nvSpPr>
          <p:cNvPr id="1110" name="Rectangle 86"/>
          <p:cNvSpPr>
            <a:spLocks noChangeArrowheads="1"/>
          </p:cNvSpPr>
          <p:nvPr/>
        </p:nvSpPr>
        <p:spPr bwMode="auto">
          <a:xfrm>
            <a:off x="6444005" y="5601889"/>
            <a:ext cx="162757" cy="1779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smtClean="0">
                <a:solidFill>
                  <a:srgbClr val="000000"/>
                </a:solidFill>
                <a:latin typeface="Helvetica" charset="0"/>
              </a:rPr>
              <a:t>H</a:t>
            </a:r>
            <a:endParaRPr lang="en-US" smtClean="0">
              <a:solidFill>
                <a:prstClr val="black"/>
              </a:solidFill>
              <a:latin typeface="Arial" pitchFamily="34" charset="0"/>
            </a:endParaRPr>
          </a:p>
        </p:txBody>
      </p:sp>
      <p:sp>
        <p:nvSpPr>
          <p:cNvPr id="1111" name="Line 87"/>
          <p:cNvSpPr>
            <a:spLocks noChangeShapeType="1"/>
          </p:cNvSpPr>
          <p:nvPr/>
        </p:nvSpPr>
        <p:spPr bwMode="auto">
          <a:xfrm flipV="1">
            <a:off x="6626692" y="5605155"/>
            <a:ext cx="38198" cy="57148"/>
          </a:xfrm>
          <a:prstGeom prst="line">
            <a:avLst/>
          </a:prstGeom>
          <a:noFill/>
          <a:ln w="26">
            <a:solidFill>
              <a:srgbClr val="0096D5"/>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12" name="Freeform 88"/>
          <p:cNvSpPr>
            <a:spLocks/>
          </p:cNvSpPr>
          <p:nvPr/>
        </p:nvSpPr>
        <p:spPr bwMode="auto">
          <a:xfrm>
            <a:off x="6606762" y="5484327"/>
            <a:ext cx="137845" cy="155116"/>
          </a:xfrm>
          <a:custGeom>
            <a:avLst/>
            <a:gdLst/>
            <a:ahLst/>
            <a:cxnLst>
              <a:cxn ang="0">
                <a:pos x="28" y="85"/>
              </a:cxn>
              <a:cxn ang="0">
                <a:pos x="70" y="95"/>
              </a:cxn>
              <a:cxn ang="0">
                <a:pos x="83" y="0"/>
              </a:cxn>
              <a:cxn ang="0">
                <a:pos x="0" y="54"/>
              </a:cxn>
              <a:cxn ang="0">
                <a:pos x="28" y="85"/>
              </a:cxn>
            </a:cxnLst>
            <a:rect l="0" t="0" r="r" b="b"/>
            <a:pathLst>
              <a:path w="83" h="95">
                <a:moveTo>
                  <a:pt x="28" y="85"/>
                </a:moveTo>
                <a:lnTo>
                  <a:pt x="70" y="95"/>
                </a:lnTo>
                <a:lnTo>
                  <a:pt x="83" y="0"/>
                </a:lnTo>
                <a:lnTo>
                  <a:pt x="0" y="54"/>
                </a:lnTo>
                <a:lnTo>
                  <a:pt x="28" y="85"/>
                </a:lnTo>
                <a:close/>
              </a:path>
            </a:pathLst>
          </a:custGeom>
          <a:solidFill>
            <a:srgbClr val="0096D5"/>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13" name="Oval 89"/>
          <p:cNvSpPr>
            <a:spLocks noChangeArrowheads="1"/>
          </p:cNvSpPr>
          <p:nvPr/>
        </p:nvSpPr>
        <p:spPr bwMode="auto">
          <a:xfrm>
            <a:off x="6737964" y="5410851"/>
            <a:ext cx="74735" cy="78375"/>
          </a:xfrm>
          <a:prstGeom prst="ellipse">
            <a:avLst/>
          </a:prstGeom>
          <a:solidFill>
            <a:srgbClr val="008077"/>
          </a:solidFill>
          <a:ln w="6">
            <a:solidFill>
              <a:srgbClr val="624948"/>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14" name="Oval 90"/>
          <p:cNvSpPr>
            <a:spLocks noChangeArrowheads="1"/>
          </p:cNvSpPr>
          <p:nvPr/>
        </p:nvSpPr>
        <p:spPr bwMode="auto">
          <a:xfrm>
            <a:off x="6327750" y="6014988"/>
            <a:ext cx="83039" cy="78375"/>
          </a:xfrm>
          <a:prstGeom prst="ellipse">
            <a:avLst/>
          </a:prstGeom>
          <a:solidFill>
            <a:srgbClr val="008077"/>
          </a:solidFill>
          <a:ln w="6">
            <a:solidFill>
              <a:srgbClr val="624948"/>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15" name="Line 91"/>
          <p:cNvSpPr>
            <a:spLocks noChangeShapeType="1"/>
          </p:cNvSpPr>
          <p:nvPr/>
        </p:nvSpPr>
        <p:spPr bwMode="auto">
          <a:xfrm flipH="1" flipV="1">
            <a:off x="6723017" y="5278594"/>
            <a:ext cx="21590" cy="137155"/>
          </a:xfrm>
          <a:prstGeom prst="line">
            <a:avLst/>
          </a:prstGeom>
          <a:noFill/>
          <a:ln w="6">
            <a:solidFill>
              <a:srgbClr val="008077"/>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16" name="Freeform 92"/>
          <p:cNvSpPr>
            <a:spLocks/>
          </p:cNvSpPr>
          <p:nvPr/>
        </p:nvSpPr>
        <p:spPr bwMode="auto">
          <a:xfrm>
            <a:off x="6684819" y="5196954"/>
            <a:ext cx="79718" cy="93070"/>
          </a:xfrm>
          <a:custGeom>
            <a:avLst/>
            <a:gdLst/>
            <a:ahLst/>
            <a:cxnLst>
              <a:cxn ang="0">
                <a:pos x="25" y="57"/>
              </a:cxn>
              <a:cxn ang="0">
                <a:pos x="48" y="47"/>
              </a:cxn>
              <a:cxn ang="0">
                <a:pos x="17" y="0"/>
              </a:cxn>
              <a:cxn ang="0">
                <a:pos x="0" y="52"/>
              </a:cxn>
              <a:cxn ang="0">
                <a:pos x="25" y="57"/>
              </a:cxn>
            </a:cxnLst>
            <a:rect l="0" t="0" r="r" b="b"/>
            <a:pathLst>
              <a:path w="48" h="57">
                <a:moveTo>
                  <a:pt x="25" y="57"/>
                </a:moveTo>
                <a:lnTo>
                  <a:pt x="48" y="47"/>
                </a:lnTo>
                <a:lnTo>
                  <a:pt x="17" y="0"/>
                </a:lnTo>
                <a:lnTo>
                  <a:pt x="0" y="52"/>
                </a:lnTo>
                <a:lnTo>
                  <a:pt x="25" y="57"/>
                </a:lnTo>
                <a:close/>
              </a:path>
            </a:pathLst>
          </a:custGeom>
          <a:solidFill>
            <a:srgbClr val="008077"/>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17" name="Line 93"/>
          <p:cNvSpPr>
            <a:spLocks noChangeShapeType="1"/>
          </p:cNvSpPr>
          <p:nvPr/>
        </p:nvSpPr>
        <p:spPr bwMode="auto">
          <a:xfrm flipV="1">
            <a:off x="6830969" y="5391258"/>
            <a:ext cx="126220" cy="44086"/>
          </a:xfrm>
          <a:prstGeom prst="line">
            <a:avLst/>
          </a:prstGeom>
          <a:noFill/>
          <a:ln w="8">
            <a:solidFill>
              <a:srgbClr val="008077"/>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18" name="Freeform 94"/>
          <p:cNvSpPr>
            <a:spLocks/>
          </p:cNvSpPr>
          <p:nvPr/>
        </p:nvSpPr>
        <p:spPr bwMode="auto">
          <a:xfrm>
            <a:off x="6943902" y="5358602"/>
            <a:ext cx="96326" cy="68578"/>
          </a:xfrm>
          <a:custGeom>
            <a:avLst/>
            <a:gdLst/>
            <a:ahLst/>
            <a:cxnLst>
              <a:cxn ang="0">
                <a:pos x="2" y="23"/>
              </a:cxn>
              <a:cxn ang="0">
                <a:pos x="17" y="42"/>
              </a:cxn>
              <a:cxn ang="0">
                <a:pos x="58" y="4"/>
              </a:cxn>
              <a:cxn ang="0">
                <a:pos x="0" y="0"/>
              </a:cxn>
              <a:cxn ang="0">
                <a:pos x="2" y="23"/>
              </a:cxn>
            </a:cxnLst>
            <a:rect l="0" t="0" r="r" b="b"/>
            <a:pathLst>
              <a:path w="58" h="42">
                <a:moveTo>
                  <a:pt x="2" y="23"/>
                </a:moveTo>
                <a:lnTo>
                  <a:pt x="17" y="42"/>
                </a:lnTo>
                <a:lnTo>
                  <a:pt x="58" y="4"/>
                </a:lnTo>
                <a:lnTo>
                  <a:pt x="0" y="0"/>
                </a:lnTo>
                <a:lnTo>
                  <a:pt x="2" y="23"/>
                </a:lnTo>
                <a:close/>
              </a:path>
            </a:pathLst>
          </a:custGeom>
          <a:solidFill>
            <a:srgbClr val="008077"/>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19" name="Line 95"/>
          <p:cNvSpPr>
            <a:spLocks noChangeShapeType="1"/>
          </p:cNvSpPr>
          <p:nvPr/>
        </p:nvSpPr>
        <p:spPr bwMode="auto">
          <a:xfrm flipH="1">
            <a:off x="6169975" y="6068871"/>
            <a:ext cx="152793" cy="57148"/>
          </a:xfrm>
          <a:prstGeom prst="line">
            <a:avLst/>
          </a:prstGeom>
          <a:noFill/>
          <a:ln w="8">
            <a:solidFill>
              <a:srgbClr val="008077"/>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20" name="Freeform 96"/>
          <p:cNvSpPr>
            <a:spLocks/>
          </p:cNvSpPr>
          <p:nvPr/>
        </p:nvSpPr>
        <p:spPr bwMode="auto">
          <a:xfrm>
            <a:off x="6088596" y="6093363"/>
            <a:ext cx="96326" cy="65312"/>
          </a:xfrm>
          <a:custGeom>
            <a:avLst/>
            <a:gdLst/>
            <a:ahLst/>
            <a:cxnLst>
              <a:cxn ang="0">
                <a:pos x="55" y="17"/>
              </a:cxn>
              <a:cxn ang="0">
                <a:pos x="40" y="0"/>
              </a:cxn>
              <a:cxn ang="0">
                <a:pos x="0" y="39"/>
              </a:cxn>
              <a:cxn ang="0">
                <a:pos x="58" y="40"/>
              </a:cxn>
              <a:cxn ang="0">
                <a:pos x="55" y="17"/>
              </a:cxn>
            </a:cxnLst>
            <a:rect l="0" t="0" r="r" b="b"/>
            <a:pathLst>
              <a:path w="58" h="40">
                <a:moveTo>
                  <a:pt x="55" y="17"/>
                </a:moveTo>
                <a:lnTo>
                  <a:pt x="40" y="0"/>
                </a:lnTo>
                <a:lnTo>
                  <a:pt x="0" y="39"/>
                </a:lnTo>
                <a:lnTo>
                  <a:pt x="58" y="40"/>
                </a:lnTo>
                <a:lnTo>
                  <a:pt x="55" y="17"/>
                </a:lnTo>
                <a:close/>
              </a:path>
            </a:pathLst>
          </a:custGeom>
          <a:solidFill>
            <a:srgbClr val="008077"/>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21" name="Line 97"/>
          <p:cNvSpPr>
            <a:spLocks noChangeShapeType="1"/>
          </p:cNvSpPr>
          <p:nvPr/>
        </p:nvSpPr>
        <p:spPr bwMode="auto">
          <a:xfrm>
            <a:off x="6385877" y="6106425"/>
            <a:ext cx="24912" cy="128991"/>
          </a:xfrm>
          <a:prstGeom prst="line">
            <a:avLst/>
          </a:prstGeom>
          <a:noFill/>
          <a:ln w="6">
            <a:solidFill>
              <a:srgbClr val="008077"/>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22" name="Freeform 98"/>
          <p:cNvSpPr>
            <a:spLocks/>
          </p:cNvSpPr>
          <p:nvPr/>
        </p:nvSpPr>
        <p:spPr bwMode="auto">
          <a:xfrm>
            <a:off x="6372591" y="6223987"/>
            <a:ext cx="76396" cy="91437"/>
          </a:xfrm>
          <a:custGeom>
            <a:avLst/>
            <a:gdLst/>
            <a:ahLst/>
            <a:cxnLst>
              <a:cxn ang="0">
                <a:pos x="22" y="0"/>
              </a:cxn>
              <a:cxn ang="0">
                <a:pos x="0" y="11"/>
              </a:cxn>
              <a:cxn ang="0">
                <a:pos x="32" y="56"/>
              </a:cxn>
              <a:cxn ang="0">
                <a:pos x="46" y="3"/>
              </a:cxn>
              <a:cxn ang="0">
                <a:pos x="22" y="0"/>
              </a:cxn>
            </a:cxnLst>
            <a:rect l="0" t="0" r="r" b="b"/>
            <a:pathLst>
              <a:path w="46" h="56">
                <a:moveTo>
                  <a:pt x="22" y="0"/>
                </a:moveTo>
                <a:lnTo>
                  <a:pt x="0" y="11"/>
                </a:lnTo>
                <a:lnTo>
                  <a:pt x="32" y="56"/>
                </a:lnTo>
                <a:lnTo>
                  <a:pt x="46" y="3"/>
                </a:lnTo>
                <a:lnTo>
                  <a:pt x="22" y="0"/>
                </a:lnTo>
                <a:close/>
              </a:path>
            </a:pathLst>
          </a:custGeom>
          <a:solidFill>
            <a:srgbClr val="008077"/>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23" name="Rectangle 99"/>
          <p:cNvSpPr>
            <a:spLocks noChangeArrowheads="1"/>
          </p:cNvSpPr>
          <p:nvPr/>
        </p:nvSpPr>
        <p:spPr bwMode="auto">
          <a:xfrm>
            <a:off x="6548635" y="5223079"/>
            <a:ext cx="142828" cy="1779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smtClean="0">
                <a:solidFill>
                  <a:srgbClr val="000000"/>
                </a:solidFill>
                <a:latin typeface="Helvetica" charset="0"/>
              </a:rPr>
              <a:t>µ</a:t>
            </a:r>
            <a:endParaRPr lang="en-US" smtClean="0">
              <a:solidFill>
                <a:prstClr val="black"/>
              </a:solidFill>
              <a:latin typeface="Arial" pitchFamily="34" charset="0"/>
            </a:endParaRPr>
          </a:p>
        </p:txBody>
      </p:sp>
      <p:sp>
        <p:nvSpPr>
          <p:cNvPr id="1124" name="Rectangle 100"/>
          <p:cNvSpPr>
            <a:spLocks noChangeArrowheads="1"/>
          </p:cNvSpPr>
          <p:nvPr/>
        </p:nvSpPr>
        <p:spPr bwMode="auto">
          <a:xfrm>
            <a:off x="6626692" y="5237774"/>
            <a:ext cx="86361" cy="106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500" smtClean="0">
                <a:solidFill>
                  <a:srgbClr val="000000"/>
                </a:solidFill>
                <a:latin typeface="Helvetica" charset="0"/>
              </a:rPr>
              <a:t>+</a:t>
            </a:r>
            <a:endParaRPr lang="en-US" smtClean="0">
              <a:solidFill>
                <a:prstClr val="black"/>
              </a:solidFill>
              <a:latin typeface="Arial" pitchFamily="34" charset="0"/>
            </a:endParaRPr>
          </a:p>
        </p:txBody>
      </p:sp>
      <p:sp>
        <p:nvSpPr>
          <p:cNvPr id="1125" name="Rectangle 101"/>
          <p:cNvSpPr>
            <a:spLocks noChangeArrowheads="1"/>
          </p:cNvSpPr>
          <p:nvPr/>
        </p:nvSpPr>
        <p:spPr bwMode="auto">
          <a:xfrm>
            <a:off x="7005351" y="5392891"/>
            <a:ext cx="142828" cy="1779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smtClean="0">
                <a:solidFill>
                  <a:srgbClr val="000000"/>
                </a:solidFill>
                <a:latin typeface="Helvetica" charset="0"/>
              </a:rPr>
              <a:t>µ</a:t>
            </a:r>
            <a:endParaRPr lang="en-US" smtClean="0">
              <a:solidFill>
                <a:prstClr val="black"/>
              </a:solidFill>
              <a:latin typeface="Arial" pitchFamily="34" charset="0"/>
            </a:endParaRPr>
          </a:p>
        </p:txBody>
      </p:sp>
      <p:sp>
        <p:nvSpPr>
          <p:cNvPr id="1126" name="Rectangle 102"/>
          <p:cNvSpPr>
            <a:spLocks noChangeArrowheads="1"/>
          </p:cNvSpPr>
          <p:nvPr/>
        </p:nvSpPr>
        <p:spPr bwMode="auto">
          <a:xfrm>
            <a:off x="7083408" y="5405953"/>
            <a:ext cx="66432" cy="106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500" smtClean="0">
                <a:solidFill>
                  <a:srgbClr val="000000"/>
                </a:solidFill>
                <a:latin typeface="Helvetica" charset="0"/>
              </a:rPr>
              <a:t>-</a:t>
            </a:r>
            <a:endParaRPr lang="en-US" smtClean="0">
              <a:solidFill>
                <a:prstClr val="black"/>
              </a:solidFill>
              <a:latin typeface="Arial" pitchFamily="34" charset="0"/>
            </a:endParaRPr>
          </a:p>
        </p:txBody>
      </p:sp>
      <p:sp>
        <p:nvSpPr>
          <p:cNvPr id="1127" name="Rectangle 103"/>
          <p:cNvSpPr>
            <a:spLocks noChangeArrowheads="1"/>
          </p:cNvSpPr>
          <p:nvPr/>
        </p:nvSpPr>
        <p:spPr bwMode="auto">
          <a:xfrm>
            <a:off x="6136759" y="5967637"/>
            <a:ext cx="142828" cy="1779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smtClean="0">
                <a:solidFill>
                  <a:srgbClr val="000000"/>
                </a:solidFill>
                <a:latin typeface="Helvetica" charset="0"/>
              </a:rPr>
              <a:t>µ</a:t>
            </a:r>
            <a:endParaRPr lang="en-US" smtClean="0">
              <a:solidFill>
                <a:prstClr val="black"/>
              </a:solidFill>
              <a:latin typeface="Arial" pitchFamily="34" charset="0"/>
            </a:endParaRPr>
          </a:p>
        </p:txBody>
      </p:sp>
      <p:sp>
        <p:nvSpPr>
          <p:cNvPr id="1128" name="Rectangle 104"/>
          <p:cNvSpPr>
            <a:spLocks noChangeArrowheads="1"/>
          </p:cNvSpPr>
          <p:nvPr/>
        </p:nvSpPr>
        <p:spPr bwMode="auto">
          <a:xfrm>
            <a:off x="6216477" y="5982332"/>
            <a:ext cx="86361" cy="106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500" smtClean="0">
                <a:solidFill>
                  <a:srgbClr val="000000"/>
                </a:solidFill>
                <a:latin typeface="Helvetica" charset="0"/>
              </a:rPr>
              <a:t>+</a:t>
            </a:r>
            <a:endParaRPr lang="en-US" smtClean="0">
              <a:solidFill>
                <a:prstClr val="black"/>
              </a:solidFill>
              <a:latin typeface="Arial" pitchFamily="34" charset="0"/>
            </a:endParaRPr>
          </a:p>
        </p:txBody>
      </p:sp>
      <p:sp>
        <p:nvSpPr>
          <p:cNvPr id="1129" name="Rectangle 105"/>
          <p:cNvSpPr>
            <a:spLocks noChangeArrowheads="1"/>
          </p:cNvSpPr>
          <p:nvPr/>
        </p:nvSpPr>
        <p:spPr bwMode="auto">
          <a:xfrm>
            <a:off x="6473899" y="6135816"/>
            <a:ext cx="142828" cy="1779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smtClean="0">
                <a:solidFill>
                  <a:srgbClr val="000000"/>
                </a:solidFill>
                <a:latin typeface="Helvetica" charset="0"/>
              </a:rPr>
              <a:t>µ</a:t>
            </a:r>
            <a:endParaRPr lang="en-US" smtClean="0">
              <a:solidFill>
                <a:prstClr val="black"/>
              </a:solidFill>
              <a:latin typeface="Arial" pitchFamily="34" charset="0"/>
            </a:endParaRPr>
          </a:p>
        </p:txBody>
      </p:sp>
      <p:sp>
        <p:nvSpPr>
          <p:cNvPr id="1130" name="Rectangle 106"/>
          <p:cNvSpPr>
            <a:spLocks noChangeArrowheads="1"/>
          </p:cNvSpPr>
          <p:nvPr/>
        </p:nvSpPr>
        <p:spPr bwMode="auto">
          <a:xfrm>
            <a:off x="6553617" y="6150511"/>
            <a:ext cx="66432" cy="106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500" smtClean="0">
                <a:solidFill>
                  <a:srgbClr val="000000"/>
                </a:solidFill>
                <a:latin typeface="Helvetica" charset="0"/>
              </a:rPr>
              <a:t>-</a:t>
            </a:r>
            <a:endParaRPr lang="en-US" smtClean="0">
              <a:solidFill>
                <a:prstClr val="black"/>
              </a:solidFill>
              <a:latin typeface="Arial" pitchFamily="34" charset="0"/>
            </a:endParaRPr>
          </a:p>
        </p:txBody>
      </p:sp>
      <p:sp>
        <p:nvSpPr>
          <p:cNvPr id="1131" name="Rectangle 107"/>
          <p:cNvSpPr>
            <a:spLocks noChangeArrowheads="1"/>
          </p:cNvSpPr>
          <p:nvPr/>
        </p:nvSpPr>
        <p:spPr bwMode="auto">
          <a:xfrm>
            <a:off x="6560260" y="5889263"/>
            <a:ext cx="147810" cy="1779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smtClean="0">
                <a:solidFill>
                  <a:srgbClr val="000000"/>
                </a:solidFill>
                <a:latin typeface="Helvetica" charset="0"/>
              </a:rPr>
              <a:t>Z</a:t>
            </a:r>
            <a:endParaRPr lang="en-US" smtClean="0">
              <a:solidFill>
                <a:prstClr val="black"/>
              </a:solidFill>
              <a:latin typeface="Arial" pitchFamily="34" charset="0"/>
            </a:endParaRPr>
          </a:p>
        </p:txBody>
      </p:sp>
      <p:sp>
        <p:nvSpPr>
          <p:cNvPr id="1132" name="Rectangle 108"/>
          <p:cNvSpPr>
            <a:spLocks noChangeArrowheads="1"/>
          </p:cNvSpPr>
          <p:nvPr/>
        </p:nvSpPr>
        <p:spPr bwMode="auto">
          <a:xfrm>
            <a:off x="6591815" y="5482695"/>
            <a:ext cx="147810" cy="1779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000" smtClean="0">
                <a:solidFill>
                  <a:srgbClr val="000000"/>
                </a:solidFill>
                <a:latin typeface="Helvetica" charset="0"/>
              </a:rPr>
              <a:t>Z</a:t>
            </a:r>
            <a:endParaRPr lang="en-US" smtClean="0">
              <a:solidFill>
                <a:prstClr val="black"/>
              </a:solidFill>
              <a:latin typeface="Arial" pitchFamily="34" charset="0"/>
            </a:endParaRPr>
          </a:p>
        </p:txBody>
      </p:sp>
      <p:sp>
        <p:nvSpPr>
          <p:cNvPr id="1133" name="Rectangle 109"/>
          <p:cNvSpPr>
            <a:spLocks noChangeArrowheads="1"/>
          </p:cNvSpPr>
          <p:nvPr/>
        </p:nvSpPr>
        <p:spPr bwMode="auto">
          <a:xfrm>
            <a:off x="6243050" y="5399422"/>
            <a:ext cx="21590" cy="2122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34" name="Line 110"/>
          <p:cNvSpPr>
            <a:spLocks noChangeShapeType="1"/>
          </p:cNvSpPr>
          <p:nvPr/>
        </p:nvSpPr>
        <p:spPr bwMode="auto">
          <a:xfrm>
            <a:off x="7417227" y="5776599"/>
            <a:ext cx="275691" cy="1633"/>
          </a:xfrm>
          <a:prstGeom prst="line">
            <a:avLst/>
          </a:prstGeom>
          <a:noFill/>
          <a:ln w="1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35" name="Freeform 111"/>
          <p:cNvSpPr>
            <a:spLocks/>
          </p:cNvSpPr>
          <p:nvPr/>
        </p:nvSpPr>
        <p:spPr bwMode="auto">
          <a:xfrm>
            <a:off x="7676310" y="5724349"/>
            <a:ext cx="141167" cy="104499"/>
          </a:xfrm>
          <a:custGeom>
            <a:avLst/>
            <a:gdLst/>
            <a:ahLst/>
            <a:cxnLst>
              <a:cxn ang="0">
                <a:pos x="0" y="32"/>
              </a:cxn>
              <a:cxn ang="0">
                <a:pos x="10" y="64"/>
              </a:cxn>
              <a:cxn ang="0">
                <a:pos x="85" y="32"/>
              </a:cxn>
              <a:cxn ang="0">
                <a:pos x="10" y="0"/>
              </a:cxn>
              <a:cxn ang="0">
                <a:pos x="0" y="32"/>
              </a:cxn>
            </a:cxnLst>
            <a:rect l="0" t="0" r="r" b="b"/>
            <a:pathLst>
              <a:path w="85" h="64">
                <a:moveTo>
                  <a:pt x="0" y="32"/>
                </a:moveTo>
                <a:lnTo>
                  <a:pt x="10" y="64"/>
                </a:lnTo>
                <a:lnTo>
                  <a:pt x="85" y="32"/>
                </a:lnTo>
                <a:lnTo>
                  <a:pt x="10" y="0"/>
                </a:lnTo>
                <a:lnTo>
                  <a:pt x="0" y="3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36" name="Line 112"/>
          <p:cNvSpPr>
            <a:spLocks noChangeShapeType="1"/>
          </p:cNvSpPr>
          <p:nvPr/>
        </p:nvSpPr>
        <p:spPr bwMode="auto">
          <a:xfrm flipH="1">
            <a:off x="8176207" y="5776599"/>
            <a:ext cx="277352" cy="1633"/>
          </a:xfrm>
          <a:prstGeom prst="line">
            <a:avLst/>
          </a:prstGeom>
          <a:noFill/>
          <a:ln w="12">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37" name="Freeform 113"/>
          <p:cNvSpPr>
            <a:spLocks/>
          </p:cNvSpPr>
          <p:nvPr/>
        </p:nvSpPr>
        <p:spPr bwMode="auto">
          <a:xfrm>
            <a:off x="8051648" y="5724349"/>
            <a:ext cx="142828" cy="104499"/>
          </a:xfrm>
          <a:custGeom>
            <a:avLst/>
            <a:gdLst/>
            <a:ahLst/>
            <a:cxnLst>
              <a:cxn ang="0">
                <a:pos x="86" y="32"/>
              </a:cxn>
              <a:cxn ang="0">
                <a:pos x="75" y="0"/>
              </a:cxn>
              <a:cxn ang="0">
                <a:pos x="0" y="32"/>
              </a:cxn>
              <a:cxn ang="0">
                <a:pos x="75" y="64"/>
              </a:cxn>
              <a:cxn ang="0">
                <a:pos x="86" y="32"/>
              </a:cxn>
            </a:cxnLst>
            <a:rect l="0" t="0" r="r" b="b"/>
            <a:pathLst>
              <a:path w="86" h="64">
                <a:moveTo>
                  <a:pt x="86" y="32"/>
                </a:moveTo>
                <a:lnTo>
                  <a:pt x="75" y="0"/>
                </a:lnTo>
                <a:lnTo>
                  <a:pt x="0" y="32"/>
                </a:lnTo>
                <a:lnTo>
                  <a:pt x="75" y="64"/>
                </a:lnTo>
                <a:lnTo>
                  <a:pt x="86" y="3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38" name="Line 114"/>
          <p:cNvSpPr>
            <a:spLocks noChangeShapeType="1"/>
          </p:cNvSpPr>
          <p:nvPr/>
        </p:nvSpPr>
        <p:spPr bwMode="auto">
          <a:xfrm flipH="1">
            <a:off x="7827442" y="5776599"/>
            <a:ext cx="107951" cy="177975"/>
          </a:xfrm>
          <a:prstGeom prst="line">
            <a:avLst/>
          </a:prstGeom>
          <a:noFill/>
          <a:ln w="15">
            <a:solidFill>
              <a:srgbClr val="A143E6"/>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39" name="Freeform 115"/>
          <p:cNvSpPr>
            <a:spLocks/>
          </p:cNvSpPr>
          <p:nvPr/>
        </p:nvSpPr>
        <p:spPr bwMode="auto">
          <a:xfrm>
            <a:off x="7820798" y="5869669"/>
            <a:ext cx="88022" cy="84906"/>
          </a:xfrm>
          <a:custGeom>
            <a:avLst/>
            <a:gdLst/>
            <a:ahLst/>
            <a:cxnLst>
              <a:cxn ang="0">
                <a:pos x="26" y="14"/>
              </a:cxn>
              <a:cxn ang="0">
                <a:pos x="0" y="0"/>
              </a:cxn>
              <a:cxn ang="0">
                <a:pos x="4" y="52"/>
              </a:cxn>
              <a:cxn ang="0">
                <a:pos x="53" y="29"/>
              </a:cxn>
              <a:cxn ang="0">
                <a:pos x="26" y="14"/>
              </a:cxn>
            </a:cxnLst>
            <a:rect l="0" t="0" r="r" b="b"/>
            <a:pathLst>
              <a:path w="53" h="52">
                <a:moveTo>
                  <a:pt x="26" y="14"/>
                </a:moveTo>
                <a:lnTo>
                  <a:pt x="0" y="0"/>
                </a:lnTo>
                <a:lnTo>
                  <a:pt x="4" y="52"/>
                </a:lnTo>
                <a:lnTo>
                  <a:pt x="53" y="29"/>
                </a:lnTo>
                <a:lnTo>
                  <a:pt x="26" y="14"/>
                </a:lnTo>
                <a:close/>
              </a:path>
            </a:pathLst>
          </a:custGeom>
          <a:solidFill>
            <a:srgbClr val="FFFFFF"/>
          </a:solidFill>
          <a:ln w="15">
            <a:solidFill>
              <a:srgbClr val="A143E6"/>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40" name="Rectangle 116"/>
          <p:cNvSpPr>
            <a:spLocks noChangeArrowheads="1"/>
          </p:cNvSpPr>
          <p:nvPr/>
        </p:nvSpPr>
        <p:spPr bwMode="auto">
          <a:xfrm>
            <a:off x="7470372" y="5619850"/>
            <a:ext cx="149471" cy="18940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100" smtClean="0">
                <a:solidFill>
                  <a:srgbClr val="000000"/>
                </a:solidFill>
                <a:latin typeface="Helvetica" charset="0"/>
              </a:rPr>
              <a:t>p</a:t>
            </a:r>
            <a:endParaRPr lang="en-US" smtClean="0">
              <a:solidFill>
                <a:prstClr val="black"/>
              </a:solidFill>
              <a:latin typeface="Arial" pitchFamily="34" charset="0"/>
            </a:endParaRPr>
          </a:p>
        </p:txBody>
      </p:sp>
      <p:sp>
        <p:nvSpPr>
          <p:cNvPr id="1141" name="Rectangle 117"/>
          <p:cNvSpPr>
            <a:spLocks noChangeArrowheads="1"/>
          </p:cNvSpPr>
          <p:nvPr/>
        </p:nvSpPr>
        <p:spPr bwMode="auto">
          <a:xfrm>
            <a:off x="8368859" y="5619850"/>
            <a:ext cx="149471" cy="18940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100" smtClean="0">
                <a:solidFill>
                  <a:srgbClr val="000000"/>
                </a:solidFill>
                <a:latin typeface="Helvetica" charset="0"/>
              </a:rPr>
              <a:t>p</a:t>
            </a:r>
            <a:endParaRPr lang="en-US" smtClean="0">
              <a:solidFill>
                <a:prstClr val="black"/>
              </a:solidFill>
              <a:latin typeface="Arial" pitchFamily="34" charset="0"/>
            </a:endParaRPr>
          </a:p>
        </p:txBody>
      </p:sp>
      <p:sp>
        <p:nvSpPr>
          <p:cNvPr id="1142" name="Line 118"/>
          <p:cNvSpPr>
            <a:spLocks noChangeShapeType="1"/>
          </p:cNvSpPr>
          <p:nvPr/>
        </p:nvSpPr>
        <p:spPr bwMode="auto">
          <a:xfrm flipV="1">
            <a:off x="7955322" y="5587194"/>
            <a:ext cx="116255" cy="168179"/>
          </a:xfrm>
          <a:prstGeom prst="line">
            <a:avLst/>
          </a:prstGeom>
          <a:noFill/>
          <a:ln w="17">
            <a:solidFill>
              <a:srgbClr val="A143E6"/>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43" name="Freeform 119"/>
          <p:cNvSpPr>
            <a:spLocks/>
          </p:cNvSpPr>
          <p:nvPr/>
        </p:nvSpPr>
        <p:spPr bwMode="auto">
          <a:xfrm>
            <a:off x="7988538" y="5587194"/>
            <a:ext cx="86361" cy="84906"/>
          </a:xfrm>
          <a:custGeom>
            <a:avLst/>
            <a:gdLst/>
            <a:ahLst/>
            <a:cxnLst>
              <a:cxn ang="0">
                <a:pos x="26" y="36"/>
              </a:cxn>
              <a:cxn ang="0">
                <a:pos x="52" y="52"/>
              </a:cxn>
              <a:cxn ang="0">
                <a:pos x="50" y="0"/>
              </a:cxn>
              <a:cxn ang="0">
                <a:pos x="0" y="20"/>
              </a:cxn>
              <a:cxn ang="0">
                <a:pos x="26" y="36"/>
              </a:cxn>
            </a:cxnLst>
            <a:rect l="0" t="0" r="r" b="b"/>
            <a:pathLst>
              <a:path w="52" h="52">
                <a:moveTo>
                  <a:pt x="26" y="36"/>
                </a:moveTo>
                <a:lnTo>
                  <a:pt x="52" y="52"/>
                </a:lnTo>
                <a:lnTo>
                  <a:pt x="50" y="0"/>
                </a:lnTo>
                <a:lnTo>
                  <a:pt x="0" y="20"/>
                </a:lnTo>
                <a:lnTo>
                  <a:pt x="26" y="36"/>
                </a:lnTo>
                <a:close/>
              </a:path>
            </a:pathLst>
          </a:custGeom>
          <a:solidFill>
            <a:srgbClr val="FFFFFF"/>
          </a:solidFill>
          <a:ln w="17">
            <a:solidFill>
              <a:srgbClr val="A143E6"/>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44" name="Line 120"/>
          <p:cNvSpPr>
            <a:spLocks noChangeShapeType="1"/>
          </p:cNvSpPr>
          <p:nvPr/>
        </p:nvSpPr>
        <p:spPr bwMode="auto">
          <a:xfrm flipH="1" flipV="1">
            <a:off x="7985216" y="5259001"/>
            <a:ext cx="96326" cy="101234"/>
          </a:xfrm>
          <a:prstGeom prst="line">
            <a:avLst/>
          </a:prstGeom>
          <a:noFill/>
          <a:ln w="17">
            <a:solidFill>
              <a:srgbClr val="AA0008"/>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45" name="Freeform 121"/>
          <p:cNvSpPr>
            <a:spLocks/>
          </p:cNvSpPr>
          <p:nvPr/>
        </p:nvSpPr>
        <p:spPr bwMode="auto">
          <a:xfrm>
            <a:off x="7903838" y="5170829"/>
            <a:ext cx="124559" cy="120827"/>
          </a:xfrm>
          <a:custGeom>
            <a:avLst/>
            <a:gdLst/>
            <a:ahLst/>
            <a:cxnLst>
              <a:cxn ang="0">
                <a:pos x="57" y="61"/>
              </a:cxn>
              <a:cxn ang="0">
                <a:pos x="75" y="32"/>
              </a:cxn>
              <a:cxn ang="0">
                <a:pos x="0" y="0"/>
              </a:cxn>
              <a:cxn ang="0">
                <a:pos x="25" y="74"/>
              </a:cxn>
              <a:cxn ang="0">
                <a:pos x="57" y="61"/>
              </a:cxn>
            </a:cxnLst>
            <a:rect l="0" t="0" r="r" b="b"/>
            <a:pathLst>
              <a:path w="75" h="74">
                <a:moveTo>
                  <a:pt x="57" y="61"/>
                </a:moveTo>
                <a:lnTo>
                  <a:pt x="75" y="32"/>
                </a:lnTo>
                <a:lnTo>
                  <a:pt x="0" y="0"/>
                </a:lnTo>
                <a:lnTo>
                  <a:pt x="25" y="74"/>
                </a:lnTo>
                <a:lnTo>
                  <a:pt x="57" y="61"/>
                </a:lnTo>
                <a:close/>
              </a:path>
            </a:pathLst>
          </a:custGeom>
          <a:solidFill>
            <a:srgbClr val="AA0008"/>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46" name="Line 122"/>
          <p:cNvSpPr>
            <a:spLocks noChangeShapeType="1"/>
          </p:cNvSpPr>
          <p:nvPr/>
        </p:nvSpPr>
        <p:spPr bwMode="auto">
          <a:xfrm flipH="1" flipV="1">
            <a:off x="8081542" y="5379828"/>
            <a:ext cx="23251" cy="146952"/>
          </a:xfrm>
          <a:prstGeom prst="line">
            <a:avLst/>
          </a:prstGeom>
          <a:noFill/>
          <a:ln w="14">
            <a:solidFill>
              <a:srgbClr val="A143E6"/>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47" name="Freeform 123"/>
          <p:cNvSpPr>
            <a:spLocks/>
          </p:cNvSpPr>
          <p:nvPr/>
        </p:nvSpPr>
        <p:spPr bwMode="auto">
          <a:xfrm>
            <a:off x="8041683" y="5379828"/>
            <a:ext cx="101308" cy="76742"/>
          </a:xfrm>
          <a:custGeom>
            <a:avLst/>
            <a:gdLst/>
            <a:ahLst/>
            <a:cxnLst>
              <a:cxn ang="0">
                <a:pos x="30" y="42"/>
              </a:cxn>
              <a:cxn ang="0">
                <a:pos x="61" y="38"/>
              </a:cxn>
              <a:cxn ang="0">
                <a:pos x="24" y="0"/>
              </a:cxn>
              <a:cxn ang="0">
                <a:pos x="0" y="47"/>
              </a:cxn>
              <a:cxn ang="0">
                <a:pos x="30" y="42"/>
              </a:cxn>
            </a:cxnLst>
            <a:rect l="0" t="0" r="r" b="b"/>
            <a:pathLst>
              <a:path w="61" h="47">
                <a:moveTo>
                  <a:pt x="30" y="42"/>
                </a:moveTo>
                <a:lnTo>
                  <a:pt x="61" y="38"/>
                </a:lnTo>
                <a:lnTo>
                  <a:pt x="24" y="0"/>
                </a:lnTo>
                <a:lnTo>
                  <a:pt x="0" y="47"/>
                </a:lnTo>
                <a:lnTo>
                  <a:pt x="30" y="42"/>
                </a:lnTo>
                <a:close/>
              </a:path>
            </a:pathLst>
          </a:custGeom>
          <a:solidFill>
            <a:srgbClr val="FFFFFF"/>
          </a:solidFill>
          <a:ln w="14">
            <a:solidFill>
              <a:srgbClr val="A143E6"/>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48" name="Rectangle 124"/>
          <p:cNvSpPr>
            <a:spLocks noChangeArrowheads="1"/>
          </p:cNvSpPr>
          <p:nvPr/>
        </p:nvSpPr>
        <p:spPr bwMode="auto">
          <a:xfrm>
            <a:off x="7968609" y="5069596"/>
            <a:ext cx="81379" cy="106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600" smtClean="0">
                <a:solidFill>
                  <a:srgbClr val="000000"/>
                </a:solidFill>
                <a:latin typeface="Helvetica" charset="0"/>
              </a:rPr>
              <a:t>e</a:t>
            </a:r>
            <a:endParaRPr lang="en-US" smtClean="0">
              <a:solidFill>
                <a:prstClr val="black"/>
              </a:solidFill>
              <a:latin typeface="Arial" pitchFamily="34" charset="0"/>
            </a:endParaRPr>
          </a:p>
        </p:txBody>
      </p:sp>
      <p:sp>
        <p:nvSpPr>
          <p:cNvPr id="1149" name="Rectangle 125"/>
          <p:cNvSpPr>
            <a:spLocks noChangeArrowheads="1"/>
          </p:cNvSpPr>
          <p:nvPr/>
        </p:nvSpPr>
        <p:spPr bwMode="auto">
          <a:xfrm>
            <a:off x="8013450" y="5030408"/>
            <a:ext cx="66432" cy="106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600" smtClean="0">
                <a:solidFill>
                  <a:srgbClr val="000000"/>
                </a:solidFill>
                <a:latin typeface="Helvetica" charset="0"/>
              </a:rPr>
              <a:t>-</a:t>
            </a:r>
            <a:endParaRPr lang="en-US" smtClean="0">
              <a:solidFill>
                <a:prstClr val="black"/>
              </a:solidFill>
              <a:latin typeface="Arial" pitchFamily="34" charset="0"/>
            </a:endParaRPr>
          </a:p>
        </p:txBody>
      </p:sp>
      <p:sp>
        <p:nvSpPr>
          <p:cNvPr id="1150" name="Line 126"/>
          <p:cNvSpPr>
            <a:spLocks noChangeShapeType="1"/>
          </p:cNvSpPr>
          <p:nvPr/>
        </p:nvSpPr>
        <p:spPr bwMode="auto">
          <a:xfrm flipV="1">
            <a:off x="8094829" y="5499023"/>
            <a:ext cx="114594" cy="40820"/>
          </a:xfrm>
          <a:prstGeom prst="line">
            <a:avLst/>
          </a:prstGeom>
          <a:noFill/>
          <a:ln w="15">
            <a:solidFill>
              <a:srgbClr val="AA0008"/>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51" name="Freeform 127"/>
          <p:cNvSpPr>
            <a:spLocks/>
          </p:cNvSpPr>
          <p:nvPr/>
        </p:nvSpPr>
        <p:spPr bwMode="auto">
          <a:xfrm>
            <a:off x="8191154" y="5451671"/>
            <a:ext cx="134524" cy="96335"/>
          </a:xfrm>
          <a:custGeom>
            <a:avLst/>
            <a:gdLst/>
            <a:ahLst/>
            <a:cxnLst>
              <a:cxn ang="0">
                <a:pos x="2" y="32"/>
              </a:cxn>
              <a:cxn ang="0">
                <a:pos x="23" y="59"/>
              </a:cxn>
              <a:cxn ang="0">
                <a:pos x="81" y="4"/>
              </a:cxn>
              <a:cxn ang="0">
                <a:pos x="0" y="0"/>
              </a:cxn>
              <a:cxn ang="0">
                <a:pos x="2" y="32"/>
              </a:cxn>
            </a:cxnLst>
            <a:rect l="0" t="0" r="r" b="b"/>
            <a:pathLst>
              <a:path w="81" h="59">
                <a:moveTo>
                  <a:pt x="2" y="32"/>
                </a:moveTo>
                <a:lnTo>
                  <a:pt x="23" y="59"/>
                </a:lnTo>
                <a:lnTo>
                  <a:pt x="81" y="4"/>
                </a:lnTo>
                <a:lnTo>
                  <a:pt x="0" y="0"/>
                </a:lnTo>
                <a:lnTo>
                  <a:pt x="2" y="32"/>
                </a:lnTo>
                <a:close/>
              </a:path>
            </a:pathLst>
          </a:custGeom>
          <a:solidFill>
            <a:srgbClr val="AA0008"/>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52" name="Rectangle 128"/>
          <p:cNvSpPr>
            <a:spLocks noChangeArrowheads="1"/>
          </p:cNvSpPr>
          <p:nvPr/>
        </p:nvSpPr>
        <p:spPr bwMode="auto">
          <a:xfrm>
            <a:off x="8211084" y="5004283"/>
            <a:ext cx="96326" cy="11103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600" smtClean="0">
                <a:solidFill>
                  <a:srgbClr val="000000"/>
                </a:solidFill>
                <a:latin typeface="Symbol" pitchFamily="18" charset="2"/>
              </a:rPr>
              <a:t>n</a:t>
            </a:r>
            <a:endParaRPr lang="en-US" smtClean="0">
              <a:solidFill>
                <a:prstClr val="black"/>
              </a:solidFill>
              <a:latin typeface="Arial" pitchFamily="34" charset="0"/>
            </a:endParaRPr>
          </a:p>
        </p:txBody>
      </p:sp>
      <p:sp>
        <p:nvSpPr>
          <p:cNvPr id="1153" name="Rectangle 129"/>
          <p:cNvSpPr>
            <a:spLocks noChangeArrowheads="1"/>
          </p:cNvSpPr>
          <p:nvPr/>
        </p:nvSpPr>
        <p:spPr bwMode="auto">
          <a:xfrm>
            <a:off x="8254264" y="5066330"/>
            <a:ext cx="39859" cy="506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300" smtClean="0">
                <a:solidFill>
                  <a:srgbClr val="000000"/>
                </a:solidFill>
                <a:latin typeface="Helvetica" charset="0"/>
              </a:rPr>
              <a:t>e</a:t>
            </a:r>
            <a:endParaRPr lang="en-US" smtClean="0">
              <a:solidFill>
                <a:prstClr val="black"/>
              </a:solidFill>
              <a:latin typeface="Arial" pitchFamily="34" charset="0"/>
            </a:endParaRPr>
          </a:p>
        </p:txBody>
      </p:sp>
      <p:sp>
        <p:nvSpPr>
          <p:cNvPr id="1154" name="Line 130"/>
          <p:cNvSpPr>
            <a:spLocks noChangeShapeType="1"/>
          </p:cNvSpPr>
          <p:nvPr/>
        </p:nvSpPr>
        <p:spPr bwMode="auto">
          <a:xfrm>
            <a:off x="7807512" y="5993762"/>
            <a:ext cx="244136" cy="99601"/>
          </a:xfrm>
          <a:prstGeom prst="line">
            <a:avLst/>
          </a:prstGeom>
          <a:noFill/>
          <a:ln w="15">
            <a:solidFill>
              <a:srgbClr val="A143E6"/>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55" name="Freeform 131"/>
          <p:cNvSpPr>
            <a:spLocks/>
          </p:cNvSpPr>
          <p:nvPr/>
        </p:nvSpPr>
        <p:spPr bwMode="auto">
          <a:xfrm>
            <a:off x="7963626" y="6021520"/>
            <a:ext cx="88022" cy="88171"/>
          </a:xfrm>
          <a:custGeom>
            <a:avLst/>
            <a:gdLst/>
            <a:ahLst/>
            <a:cxnLst>
              <a:cxn ang="0">
                <a:pos x="12" y="26"/>
              </a:cxn>
              <a:cxn ang="0">
                <a:pos x="0" y="54"/>
              </a:cxn>
              <a:cxn ang="0">
                <a:pos x="53" y="44"/>
              </a:cxn>
              <a:cxn ang="0">
                <a:pos x="24" y="0"/>
              </a:cxn>
              <a:cxn ang="0">
                <a:pos x="12" y="26"/>
              </a:cxn>
            </a:cxnLst>
            <a:rect l="0" t="0" r="r" b="b"/>
            <a:pathLst>
              <a:path w="53" h="54">
                <a:moveTo>
                  <a:pt x="12" y="26"/>
                </a:moveTo>
                <a:lnTo>
                  <a:pt x="0" y="54"/>
                </a:lnTo>
                <a:lnTo>
                  <a:pt x="53" y="44"/>
                </a:lnTo>
                <a:lnTo>
                  <a:pt x="24" y="0"/>
                </a:lnTo>
                <a:lnTo>
                  <a:pt x="12" y="26"/>
                </a:lnTo>
                <a:close/>
              </a:path>
            </a:pathLst>
          </a:custGeom>
          <a:solidFill>
            <a:srgbClr val="FFFFFF"/>
          </a:solidFill>
          <a:ln w="15">
            <a:solidFill>
              <a:srgbClr val="A143E6"/>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56" name="Line 132"/>
          <p:cNvSpPr>
            <a:spLocks noChangeShapeType="1"/>
          </p:cNvSpPr>
          <p:nvPr/>
        </p:nvSpPr>
        <p:spPr bwMode="auto">
          <a:xfrm flipH="1">
            <a:off x="7719490" y="5993762"/>
            <a:ext cx="78057" cy="70211"/>
          </a:xfrm>
          <a:prstGeom prst="line">
            <a:avLst/>
          </a:prstGeom>
          <a:noFill/>
          <a:ln w="17">
            <a:solidFill>
              <a:srgbClr val="AA0008"/>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57" name="Freeform 133"/>
          <p:cNvSpPr>
            <a:spLocks/>
          </p:cNvSpPr>
          <p:nvPr/>
        </p:nvSpPr>
        <p:spPr bwMode="auto">
          <a:xfrm>
            <a:off x="7628147" y="6026418"/>
            <a:ext cx="129541" cy="115929"/>
          </a:xfrm>
          <a:custGeom>
            <a:avLst/>
            <a:gdLst/>
            <a:ahLst/>
            <a:cxnLst>
              <a:cxn ang="0">
                <a:pos x="61" y="16"/>
              </a:cxn>
              <a:cxn ang="0">
                <a:pos x="32" y="0"/>
              </a:cxn>
              <a:cxn ang="0">
                <a:pos x="0" y="71"/>
              </a:cxn>
              <a:cxn ang="0">
                <a:pos x="78" y="45"/>
              </a:cxn>
              <a:cxn ang="0">
                <a:pos x="61" y="16"/>
              </a:cxn>
            </a:cxnLst>
            <a:rect l="0" t="0" r="r" b="b"/>
            <a:pathLst>
              <a:path w="78" h="71">
                <a:moveTo>
                  <a:pt x="61" y="16"/>
                </a:moveTo>
                <a:lnTo>
                  <a:pt x="32" y="0"/>
                </a:lnTo>
                <a:lnTo>
                  <a:pt x="0" y="71"/>
                </a:lnTo>
                <a:lnTo>
                  <a:pt x="78" y="45"/>
                </a:lnTo>
                <a:lnTo>
                  <a:pt x="61" y="16"/>
                </a:lnTo>
                <a:close/>
              </a:path>
            </a:pathLst>
          </a:custGeom>
          <a:solidFill>
            <a:srgbClr val="AA0008"/>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58" name="Oval 134"/>
          <p:cNvSpPr>
            <a:spLocks noChangeArrowheads="1"/>
          </p:cNvSpPr>
          <p:nvPr/>
        </p:nvSpPr>
        <p:spPr bwMode="auto">
          <a:xfrm>
            <a:off x="7754367" y="5954575"/>
            <a:ext cx="96326" cy="78375"/>
          </a:xfrm>
          <a:prstGeom prst="ellipse">
            <a:avLst/>
          </a:prstGeom>
          <a:solidFill>
            <a:srgbClr val="F880FF"/>
          </a:solidFill>
          <a:ln w="6">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59" name="Rectangle 135"/>
          <p:cNvSpPr>
            <a:spLocks noChangeArrowheads="1"/>
          </p:cNvSpPr>
          <p:nvPr/>
        </p:nvSpPr>
        <p:spPr bwMode="auto">
          <a:xfrm>
            <a:off x="8325678" y="5944778"/>
            <a:ext cx="101308" cy="11103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600" smtClean="0">
                <a:solidFill>
                  <a:srgbClr val="000000"/>
                </a:solidFill>
                <a:latin typeface="Symbol" pitchFamily="18" charset="2"/>
              </a:rPr>
              <a:t>m</a:t>
            </a:r>
            <a:endParaRPr lang="en-US" smtClean="0">
              <a:solidFill>
                <a:prstClr val="black"/>
              </a:solidFill>
              <a:latin typeface="Arial" pitchFamily="34" charset="0"/>
            </a:endParaRPr>
          </a:p>
        </p:txBody>
      </p:sp>
      <p:sp>
        <p:nvSpPr>
          <p:cNvPr id="1160" name="Rectangle 136"/>
          <p:cNvSpPr>
            <a:spLocks noChangeArrowheads="1"/>
          </p:cNvSpPr>
          <p:nvPr/>
        </p:nvSpPr>
        <p:spPr bwMode="auto">
          <a:xfrm>
            <a:off x="8373841" y="5907223"/>
            <a:ext cx="96326" cy="11103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600" smtClean="0">
                <a:solidFill>
                  <a:srgbClr val="000000"/>
                </a:solidFill>
                <a:latin typeface="Symbol" pitchFamily="18" charset="2"/>
              </a:rPr>
              <a:t>+</a:t>
            </a:r>
            <a:endParaRPr lang="en-US" smtClean="0">
              <a:solidFill>
                <a:prstClr val="black"/>
              </a:solidFill>
              <a:latin typeface="Arial" pitchFamily="34" charset="0"/>
            </a:endParaRPr>
          </a:p>
        </p:txBody>
      </p:sp>
      <p:sp>
        <p:nvSpPr>
          <p:cNvPr id="1161" name="Rectangle 137"/>
          <p:cNvSpPr>
            <a:spLocks noChangeArrowheads="1"/>
          </p:cNvSpPr>
          <p:nvPr/>
        </p:nvSpPr>
        <p:spPr bwMode="auto">
          <a:xfrm>
            <a:off x="8378823" y="6063972"/>
            <a:ext cx="101308" cy="11103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600" smtClean="0">
                <a:solidFill>
                  <a:srgbClr val="000000"/>
                </a:solidFill>
                <a:latin typeface="Symbol" pitchFamily="18" charset="2"/>
              </a:rPr>
              <a:t>m</a:t>
            </a:r>
            <a:endParaRPr lang="en-US" smtClean="0">
              <a:solidFill>
                <a:prstClr val="black"/>
              </a:solidFill>
              <a:latin typeface="Arial" pitchFamily="34" charset="0"/>
            </a:endParaRPr>
          </a:p>
        </p:txBody>
      </p:sp>
      <p:sp>
        <p:nvSpPr>
          <p:cNvPr id="1162" name="Rectangle 138"/>
          <p:cNvSpPr>
            <a:spLocks noChangeArrowheads="1"/>
          </p:cNvSpPr>
          <p:nvPr/>
        </p:nvSpPr>
        <p:spPr bwMode="auto">
          <a:xfrm>
            <a:off x="8426986" y="6026418"/>
            <a:ext cx="96326" cy="11103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600" smtClean="0">
                <a:solidFill>
                  <a:srgbClr val="000000"/>
                </a:solidFill>
                <a:latin typeface="Symbol" pitchFamily="18" charset="2"/>
              </a:rPr>
              <a:t>-</a:t>
            </a:r>
            <a:endParaRPr lang="en-US" smtClean="0">
              <a:solidFill>
                <a:prstClr val="black"/>
              </a:solidFill>
              <a:latin typeface="Arial" pitchFamily="34" charset="0"/>
            </a:endParaRPr>
          </a:p>
        </p:txBody>
      </p:sp>
      <p:sp>
        <p:nvSpPr>
          <p:cNvPr id="1163" name="Line 139"/>
          <p:cNvSpPr>
            <a:spLocks noChangeShapeType="1"/>
          </p:cNvSpPr>
          <p:nvPr/>
        </p:nvSpPr>
        <p:spPr bwMode="auto">
          <a:xfrm flipV="1">
            <a:off x="8071577" y="5252469"/>
            <a:ext cx="96326" cy="107765"/>
          </a:xfrm>
          <a:prstGeom prst="line">
            <a:avLst/>
          </a:prstGeom>
          <a:noFill/>
          <a:ln w="17">
            <a:solidFill>
              <a:srgbClr val="A143E6"/>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64" name="Freeform 140"/>
          <p:cNvSpPr>
            <a:spLocks/>
          </p:cNvSpPr>
          <p:nvPr/>
        </p:nvSpPr>
        <p:spPr bwMode="auto">
          <a:xfrm>
            <a:off x="8081542" y="5252469"/>
            <a:ext cx="86361" cy="84906"/>
          </a:xfrm>
          <a:custGeom>
            <a:avLst/>
            <a:gdLst/>
            <a:ahLst/>
            <a:cxnLst>
              <a:cxn ang="0">
                <a:pos x="23" y="33"/>
              </a:cxn>
              <a:cxn ang="0">
                <a:pos x="48" y="52"/>
              </a:cxn>
              <a:cxn ang="0">
                <a:pos x="52" y="0"/>
              </a:cxn>
              <a:cxn ang="0">
                <a:pos x="0" y="14"/>
              </a:cxn>
              <a:cxn ang="0">
                <a:pos x="23" y="33"/>
              </a:cxn>
            </a:cxnLst>
            <a:rect l="0" t="0" r="r" b="b"/>
            <a:pathLst>
              <a:path w="52" h="52">
                <a:moveTo>
                  <a:pt x="23" y="33"/>
                </a:moveTo>
                <a:lnTo>
                  <a:pt x="48" y="52"/>
                </a:lnTo>
                <a:lnTo>
                  <a:pt x="52" y="0"/>
                </a:lnTo>
                <a:lnTo>
                  <a:pt x="0" y="14"/>
                </a:lnTo>
                <a:lnTo>
                  <a:pt x="23" y="33"/>
                </a:lnTo>
                <a:close/>
              </a:path>
            </a:pathLst>
          </a:custGeom>
          <a:solidFill>
            <a:srgbClr val="FFFFFF"/>
          </a:solidFill>
          <a:ln w="17">
            <a:solidFill>
              <a:srgbClr val="A143E6"/>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65" name="Line 141"/>
          <p:cNvSpPr>
            <a:spLocks noChangeShapeType="1"/>
          </p:cNvSpPr>
          <p:nvPr/>
        </p:nvSpPr>
        <p:spPr bwMode="auto">
          <a:xfrm flipH="1" flipV="1">
            <a:off x="8076560" y="5134908"/>
            <a:ext cx="117916" cy="102867"/>
          </a:xfrm>
          <a:prstGeom prst="line">
            <a:avLst/>
          </a:prstGeom>
          <a:noFill/>
          <a:ln w="8">
            <a:solidFill>
              <a:srgbClr val="008077"/>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66" name="Freeform 142"/>
          <p:cNvSpPr>
            <a:spLocks/>
          </p:cNvSpPr>
          <p:nvPr/>
        </p:nvSpPr>
        <p:spPr bwMode="auto">
          <a:xfrm>
            <a:off x="8013450" y="5077760"/>
            <a:ext cx="91343" cy="83273"/>
          </a:xfrm>
          <a:custGeom>
            <a:avLst/>
            <a:gdLst/>
            <a:ahLst/>
            <a:cxnLst>
              <a:cxn ang="0">
                <a:pos x="44" y="40"/>
              </a:cxn>
              <a:cxn ang="0">
                <a:pos x="55" y="18"/>
              </a:cxn>
              <a:cxn ang="0">
                <a:pos x="0" y="0"/>
              </a:cxn>
              <a:cxn ang="0">
                <a:pos x="22" y="51"/>
              </a:cxn>
              <a:cxn ang="0">
                <a:pos x="44" y="40"/>
              </a:cxn>
            </a:cxnLst>
            <a:rect l="0" t="0" r="r" b="b"/>
            <a:pathLst>
              <a:path w="55" h="51">
                <a:moveTo>
                  <a:pt x="44" y="40"/>
                </a:moveTo>
                <a:lnTo>
                  <a:pt x="55" y="18"/>
                </a:lnTo>
                <a:lnTo>
                  <a:pt x="0" y="0"/>
                </a:lnTo>
                <a:lnTo>
                  <a:pt x="22" y="51"/>
                </a:lnTo>
                <a:lnTo>
                  <a:pt x="44" y="40"/>
                </a:lnTo>
                <a:close/>
              </a:path>
            </a:pathLst>
          </a:custGeom>
          <a:solidFill>
            <a:srgbClr val="008077"/>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67" name="Line 143"/>
          <p:cNvSpPr>
            <a:spLocks noChangeShapeType="1"/>
          </p:cNvSpPr>
          <p:nvPr/>
        </p:nvSpPr>
        <p:spPr bwMode="auto">
          <a:xfrm flipH="1" flipV="1">
            <a:off x="8156278" y="5090822"/>
            <a:ext cx="28233" cy="135523"/>
          </a:xfrm>
          <a:prstGeom prst="line">
            <a:avLst/>
          </a:prstGeom>
          <a:noFill/>
          <a:ln w="6">
            <a:solidFill>
              <a:srgbClr val="008077"/>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68" name="Freeform 144"/>
          <p:cNvSpPr>
            <a:spLocks/>
          </p:cNvSpPr>
          <p:nvPr/>
        </p:nvSpPr>
        <p:spPr bwMode="auto">
          <a:xfrm>
            <a:off x="8118080" y="5009182"/>
            <a:ext cx="78057" cy="93070"/>
          </a:xfrm>
          <a:custGeom>
            <a:avLst/>
            <a:gdLst/>
            <a:ahLst/>
            <a:cxnLst>
              <a:cxn ang="0">
                <a:pos x="24" y="57"/>
              </a:cxn>
              <a:cxn ang="0">
                <a:pos x="47" y="45"/>
              </a:cxn>
              <a:cxn ang="0">
                <a:pos x="14" y="0"/>
              </a:cxn>
              <a:cxn ang="0">
                <a:pos x="0" y="54"/>
              </a:cxn>
              <a:cxn ang="0">
                <a:pos x="24" y="57"/>
              </a:cxn>
            </a:cxnLst>
            <a:rect l="0" t="0" r="r" b="b"/>
            <a:pathLst>
              <a:path w="47" h="57">
                <a:moveTo>
                  <a:pt x="24" y="57"/>
                </a:moveTo>
                <a:lnTo>
                  <a:pt x="47" y="45"/>
                </a:lnTo>
                <a:lnTo>
                  <a:pt x="14" y="0"/>
                </a:lnTo>
                <a:lnTo>
                  <a:pt x="0" y="54"/>
                </a:lnTo>
                <a:lnTo>
                  <a:pt x="24" y="57"/>
                </a:lnTo>
                <a:close/>
              </a:path>
            </a:pathLst>
          </a:custGeom>
          <a:solidFill>
            <a:srgbClr val="008077"/>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69" name="Line 145"/>
          <p:cNvSpPr>
            <a:spLocks noChangeShapeType="1"/>
          </p:cNvSpPr>
          <p:nvPr/>
        </p:nvSpPr>
        <p:spPr bwMode="auto">
          <a:xfrm flipV="1">
            <a:off x="8177868" y="5102252"/>
            <a:ext cx="210920" cy="119195"/>
          </a:xfrm>
          <a:prstGeom prst="line">
            <a:avLst/>
          </a:prstGeom>
          <a:noFill/>
          <a:ln w="15">
            <a:solidFill>
              <a:srgbClr val="A143E6"/>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70" name="Freeform 146"/>
          <p:cNvSpPr>
            <a:spLocks/>
          </p:cNvSpPr>
          <p:nvPr/>
        </p:nvSpPr>
        <p:spPr bwMode="auto">
          <a:xfrm>
            <a:off x="8297445" y="5097353"/>
            <a:ext cx="91343" cy="83273"/>
          </a:xfrm>
          <a:custGeom>
            <a:avLst/>
            <a:gdLst/>
            <a:ahLst/>
            <a:cxnLst>
              <a:cxn ang="0">
                <a:pos x="17" y="25"/>
              </a:cxn>
              <a:cxn ang="0">
                <a:pos x="32" y="51"/>
              </a:cxn>
              <a:cxn ang="0">
                <a:pos x="55" y="3"/>
              </a:cxn>
              <a:cxn ang="0">
                <a:pos x="0" y="0"/>
              </a:cxn>
              <a:cxn ang="0">
                <a:pos x="17" y="25"/>
              </a:cxn>
            </a:cxnLst>
            <a:rect l="0" t="0" r="r" b="b"/>
            <a:pathLst>
              <a:path w="55" h="51">
                <a:moveTo>
                  <a:pt x="17" y="25"/>
                </a:moveTo>
                <a:lnTo>
                  <a:pt x="32" y="51"/>
                </a:lnTo>
                <a:lnTo>
                  <a:pt x="55" y="3"/>
                </a:lnTo>
                <a:lnTo>
                  <a:pt x="0" y="0"/>
                </a:lnTo>
                <a:lnTo>
                  <a:pt x="17" y="25"/>
                </a:lnTo>
                <a:close/>
              </a:path>
            </a:pathLst>
          </a:custGeom>
          <a:solidFill>
            <a:srgbClr val="FFFFFF"/>
          </a:solidFill>
          <a:ln w="15">
            <a:solidFill>
              <a:srgbClr val="A143E6"/>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71" name="Line 147"/>
          <p:cNvSpPr>
            <a:spLocks noChangeShapeType="1"/>
          </p:cNvSpPr>
          <p:nvPr/>
        </p:nvSpPr>
        <p:spPr bwMode="auto">
          <a:xfrm flipV="1">
            <a:off x="8099811" y="6005192"/>
            <a:ext cx="114594" cy="93070"/>
          </a:xfrm>
          <a:prstGeom prst="line">
            <a:avLst/>
          </a:prstGeom>
          <a:noFill/>
          <a:ln w="8">
            <a:solidFill>
              <a:srgbClr val="008077"/>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72" name="Freeform 148"/>
          <p:cNvSpPr>
            <a:spLocks/>
          </p:cNvSpPr>
          <p:nvPr/>
        </p:nvSpPr>
        <p:spPr bwMode="auto">
          <a:xfrm>
            <a:off x="8189493" y="5949676"/>
            <a:ext cx="91343" cy="81640"/>
          </a:xfrm>
          <a:custGeom>
            <a:avLst/>
            <a:gdLst/>
            <a:ahLst/>
            <a:cxnLst>
              <a:cxn ang="0">
                <a:pos x="9" y="38"/>
              </a:cxn>
              <a:cxn ang="0">
                <a:pos x="30" y="50"/>
              </a:cxn>
              <a:cxn ang="0">
                <a:pos x="55" y="0"/>
              </a:cxn>
              <a:cxn ang="0">
                <a:pos x="0" y="16"/>
              </a:cxn>
              <a:cxn ang="0">
                <a:pos x="9" y="38"/>
              </a:cxn>
            </a:cxnLst>
            <a:rect l="0" t="0" r="r" b="b"/>
            <a:pathLst>
              <a:path w="55" h="50">
                <a:moveTo>
                  <a:pt x="9" y="38"/>
                </a:moveTo>
                <a:lnTo>
                  <a:pt x="30" y="50"/>
                </a:lnTo>
                <a:lnTo>
                  <a:pt x="55" y="0"/>
                </a:lnTo>
                <a:lnTo>
                  <a:pt x="0" y="16"/>
                </a:lnTo>
                <a:lnTo>
                  <a:pt x="9" y="38"/>
                </a:lnTo>
                <a:close/>
              </a:path>
            </a:pathLst>
          </a:custGeom>
          <a:solidFill>
            <a:srgbClr val="008077"/>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73" name="Line 149"/>
          <p:cNvSpPr>
            <a:spLocks noChangeShapeType="1"/>
          </p:cNvSpPr>
          <p:nvPr/>
        </p:nvSpPr>
        <p:spPr bwMode="auto">
          <a:xfrm>
            <a:off x="8099811" y="6098261"/>
            <a:ext cx="142828" cy="1633"/>
          </a:xfrm>
          <a:prstGeom prst="line">
            <a:avLst/>
          </a:prstGeom>
          <a:noFill/>
          <a:ln w="6">
            <a:solidFill>
              <a:srgbClr val="008077"/>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74" name="Freeform 150"/>
          <p:cNvSpPr>
            <a:spLocks/>
          </p:cNvSpPr>
          <p:nvPr/>
        </p:nvSpPr>
        <p:spPr bwMode="auto">
          <a:xfrm>
            <a:off x="8232674" y="6062340"/>
            <a:ext cx="97987" cy="70211"/>
          </a:xfrm>
          <a:custGeom>
            <a:avLst/>
            <a:gdLst/>
            <a:ahLst/>
            <a:cxnLst>
              <a:cxn ang="0">
                <a:pos x="0" y="22"/>
              </a:cxn>
              <a:cxn ang="0">
                <a:pos x="6" y="43"/>
              </a:cxn>
              <a:cxn ang="0">
                <a:pos x="59" y="22"/>
              </a:cxn>
              <a:cxn ang="0">
                <a:pos x="6" y="0"/>
              </a:cxn>
              <a:cxn ang="0">
                <a:pos x="0" y="22"/>
              </a:cxn>
            </a:cxnLst>
            <a:rect l="0" t="0" r="r" b="b"/>
            <a:pathLst>
              <a:path w="59" h="43">
                <a:moveTo>
                  <a:pt x="0" y="22"/>
                </a:moveTo>
                <a:lnTo>
                  <a:pt x="6" y="43"/>
                </a:lnTo>
                <a:lnTo>
                  <a:pt x="59" y="22"/>
                </a:lnTo>
                <a:lnTo>
                  <a:pt x="6" y="0"/>
                </a:lnTo>
                <a:lnTo>
                  <a:pt x="0" y="22"/>
                </a:lnTo>
                <a:close/>
              </a:path>
            </a:pathLst>
          </a:custGeom>
          <a:solidFill>
            <a:srgbClr val="008077"/>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75" name="Line 151"/>
          <p:cNvSpPr>
            <a:spLocks noChangeShapeType="1"/>
          </p:cNvSpPr>
          <p:nvPr/>
        </p:nvSpPr>
        <p:spPr bwMode="auto">
          <a:xfrm>
            <a:off x="8081542" y="6093363"/>
            <a:ext cx="214242" cy="168179"/>
          </a:xfrm>
          <a:prstGeom prst="line">
            <a:avLst/>
          </a:prstGeom>
          <a:noFill/>
          <a:ln w="17">
            <a:solidFill>
              <a:srgbClr val="A143E6"/>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76" name="Freeform 152"/>
          <p:cNvSpPr>
            <a:spLocks/>
          </p:cNvSpPr>
          <p:nvPr/>
        </p:nvSpPr>
        <p:spPr bwMode="auto">
          <a:xfrm>
            <a:off x="8204441" y="6179901"/>
            <a:ext cx="91343" cy="81640"/>
          </a:xfrm>
          <a:custGeom>
            <a:avLst/>
            <a:gdLst/>
            <a:ahLst/>
            <a:cxnLst>
              <a:cxn ang="0">
                <a:pos x="20" y="22"/>
              </a:cxn>
              <a:cxn ang="0">
                <a:pos x="0" y="44"/>
              </a:cxn>
              <a:cxn ang="0">
                <a:pos x="55" y="50"/>
              </a:cxn>
              <a:cxn ang="0">
                <a:pos x="41" y="0"/>
              </a:cxn>
              <a:cxn ang="0">
                <a:pos x="20" y="22"/>
              </a:cxn>
            </a:cxnLst>
            <a:rect l="0" t="0" r="r" b="b"/>
            <a:pathLst>
              <a:path w="55" h="50">
                <a:moveTo>
                  <a:pt x="20" y="22"/>
                </a:moveTo>
                <a:lnTo>
                  <a:pt x="0" y="44"/>
                </a:lnTo>
                <a:lnTo>
                  <a:pt x="55" y="50"/>
                </a:lnTo>
                <a:lnTo>
                  <a:pt x="41" y="0"/>
                </a:lnTo>
                <a:lnTo>
                  <a:pt x="20" y="22"/>
                </a:lnTo>
                <a:close/>
              </a:path>
            </a:pathLst>
          </a:custGeom>
          <a:solidFill>
            <a:srgbClr val="FFFFFF"/>
          </a:solidFill>
          <a:ln w="17">
            <a:solidFill>
              <a:srgbClr val="A143E6"/>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77" name="Oval 153"/>
          <p:cNvSpPr>
            <a:spLocks noChangeArrowheads="1"/>
          </p:cNvSpPr>
          <p:nvPr/>
        </p:nvSpPr>
        <p:spPr bwMode="auto">
          <a:xfrm>
            <a:off x="8061613" y="5530046"/>
            <a:ext cx="84700" cy="68578"/>
          </a:xfrm>
          <a:prstGeom prst="ellipse">
            <a:avLst/>
          </a:prstGeom>
          <a:solidFill>
            <a:srgbClr val="F880FF"/>
          </a:solidFill>
          <a:ln w="6">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78" name="Rectangle 154"/>
          <p:cNvSpPr>
            <a:spLocks noChangeArrowheads="1"/>
          </p:cNvSpPr>
          <p:nvPr/>
        </p:nvSpPr>
        <p:spPr bwMode="auto">
          <a:xfrm>
            <a:off x="7868961" y="5704756"/>
            <a:ext cx="1661" cy="3266"/>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79" name="Oval 155"/>
          <p:cNvSpPr>
            <a:spLocks noChangeArrowheads="1"/>
          </p:cNvSpPr>
          <p:nvPr/>
        </p:nvSpPr>
        <p:spPr bwMode="auto">
          <a:xfrm>
            <a:off x="7870622" y="5708021"/>
            <a:ext cx="127881" cy="137155"/>
          </a:xfrm>
          <a:prstGeom prst="ellipse">
            <a:avLst/>
          </a:prstGeom>
          <a:noFill/>
          <a:ln w="8">
            <a:solidFill>
              <a:srgbClr val="FDD5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80" name="Oval 156"/>
          <p:cNvSpPr>
            <a:spLocks noChangeArrowheads="1"/>
          </p:cNvSpPr>
          <p:nvPr/>
        </p:nvSpPr>
        <p:spPr bwMode="auto">
          <a:xfrm>
            <a:off x="7870622" y="5709654"/>
            <a:ext cx="127881" cy="133890"/>
          </a:xfrm>
          <a:prstGeom prst="ellipse">
            <a:avLst/>
          </a:prstGeom>
          <a:noFill/>
          <a:ln w="8">
            <a:solidFill>
              <a:srgbClr val="F8CDF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81" name="Oval 157"/>
          <p:cNvSpPr>
            <a:spLocks noChangeArrowheads="1"/>
          </p:cNvSpPr>
          <p:nvPr/>
        </p:nvSpPr>
        <p:spPr bwMode="auto">
          <a:xfrm>
            <a:off x="7873944" y="5712920"/>
            <a:ext cx="121238" cy="127359"/>
          </a:xfrm>
          <a:prstGeom prst="ellipse">
            <a:avLst/>
          </a:prstGeom>
          <a:noFill/>
          <a:ln w="8">
            <a:solidFill>
              <a:srgbClr val="F4C6F6"/>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82" name="Oval 158"/>
          <p:cNvSpPr>
            <a:spLocks noChangeArrowheads="1"/>
          </p:cNvSpPr>
          <p:nvPr/>
        </p:nvSpPr>
        <p:spPr bwMode="auto">
          <a:xfrm>
            <a:off x="7877265" y="5714553"/>
            <a:ext cx="116255" cy="124093"/>
          </a:xfrm>
          <a:prstGeom prst="ellipse">
            <a:avLst/>
          </a:prstGeom>
          <a:noFill/>
          <a:ln w="8">
            <a:solidFill>
              <a:srgbClr val="EFBEF2"/>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83" name="Oval 159"/>
          <p:cNvSpPr>
            <a:spLocks noChangeArrowheads="1"/>
          </p:cNvSpPr>
          <p:nvPr/>
        </p:nvSpPr>
        <p:spPr bwMode="auto">
          <a:xfrm>
            <a:off x="7878926" y="5717818"/>
            <a:ext cx="111273" cy="117562"/>
          </a:xfrm>
          <a:prstGeom prst="ellipse">
            <a:avLst/>
          </a:prstGeom>
          <a:noFill/>
          <a:ln w="8">
            <a:solidFill>
              <a:srgbClr val="EAB6ED"/>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84" name="Oval 160"/>
          <p:cNvSpPr>
            <a:spLocks noChangeArrowheads="1"/>
          </p:cNvSpPr>
          <p:nvPr/>
        </p:nvSpPr>
        <p:spPr bwMode="auto">
          <a:xfrm>
            <a:off x="7882248" y="5719451"/>
            <a:ext cx="106290" cy="114296"/>
          </a:xfrm>
          <a:prstGeom prst="ellipse">
            <a:avLst/>
          </a:prstGeom>
          <a:noFill/>
          <a:ln w="8">
            <a:solidFill>
              <a:srgbClr val="E5AFE9"/>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85" name="Oval 161"/>
          <p:cNvSpPr>
            <a:spLocks noChangeArrowheads="1"/>
          </p:cNvSpPr>
          <p:nvPr/>
        </p:nvSpPr>
        <p:spPr bwMode="auto">
          <a:xfrm>
            <a:off x="7883908" y="5722717"/>
            <a:ext cx="101308" cy="109398"/>
          </a:xfrm>
          <a:prstGeom prst="ellipse">
            <a:avLst/>
          </a:prstGeom>
          <a:noFill/>
          <a:ln w="8">
            <a:solidFill>
              <a:srgbClr val="E1A7E4"/>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86" name="Oval 162"/>
          <p:cNvSpPr>
            <a:spLocks noChangeArrowheads="1"/>
          </p:cNvSpPr>
          <p:nvPr/>
        </p:nvSpPr>
        <p:spPr bwMode="auto">
          <a:xfrm>
            <a:off x="7887230" y="5724349"/>
            <a:ext cx="96326" cy="104499"/>
          </a:xfrm>
          <a:prstGeom prst="ellipse">
            <a:avLst/>
          </a:prstGeom>
          <a:noFill/>
          <a:ln w="8">
            <a:solidFill>
              <a:srgbClr val="DC9FE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87" name="Oval 163"/>
          <p:cNvSpPr>
            <a:spLocks noChangeArrowheads="1"/>
          </p:cNvSpPr>
          <p:nvPr/>
        </p:nvSpPr>
        <p:spPr bwMode="auto">
          <a:xfrm>
            <a:off x="7887230" y="5727615"/>
            <a:ext cx="96326" cy="99601"/>
          </a:xfrm>
          <a:prstGeom prst="ellipse">
            <a:avLst/>
          </a:prstGeom>
          <a:noFill/>
          <a:ln w="8">
            <a:solidFill>
              <a:srgbClr val="D798D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88" name="Oval 164"/>
          <p:cNvSpPr>
            <a:spLocks noChangeArrowheads="1"/>
          </p:cNvSpPr>
          <p:nvPr/>
        </p:nvSpPr>
        <p:spPr bwMode="auto">
          <a:xfrm>
            <a:off x="7888891" y="5729248"/>
            <a:ext cx="91343" cy="94703"/>
          </a:xfrm>
          <a:prstGeom prst="ellipse">
            <a:avLst/>
          </a:prstGeom>
          <a:noFill/>
          <a:ln w="8">
            <a:solidFill>
              <a:srgbClr val="D290D6"/>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89" name="Oval 165"/>
          <p:cNvSpPr>
            <a:spLocks noChangeArrowheads="1"/>
          </p:cNvSpPr>
          <p:nvPr/>
        </p:nvSpPr>
        <p:spPr bwMode="auto">
          <a:xfrm>
            <a:off x="7892212" y="5730881"/>
            <a:ext cx="86361" cy="91437"/>
          </a:xfrm>
          <a:prstGeom prst="ellipse">
            <a:avLst/>
          </a:prstGeom>
          <a:noFill/>
          <a:ln w="8">
            <a:solidFill>
              <a:srgbClr val="CE89D2"/>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90" name="Oval 166"/>
          <p:cNvSpPr>
            <a:spLocks noChangeArrowheads="1"/>
          </p:cNvSpPr>
          <p:nvPr/>
        </p:nvSpPr>
        <p:spPr bwMode="auto">
          <a:xfrm>
            <a:off x="7893873" y="5734146"/>
            <a:ext cx="81379" cy="84906"/>
          </a:xfrm>
          <a:prstGeom prst="ellipse">
            <a:avLst/>
          </a:prstGeom>
          <a:noFill/>
          <a:ln w="8">
            <a:solidFill>
              <a:srgbClr val="C981CD"/>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91" name="Oval 167"/>
          <p:cNvSpPr>
            <a:spLocks noChangeArrowheads="1"/>
          </p:cNvSpPr>
          <p:nvPr/>
        </p:nvSpPr>
        <p:spPr bwMode="auto">
          <a:xfrm>
            <a:off x="7897195" y="5735779"/>
            <a:ext cx="76396" cy="81640"/>
          </a:xfrm>
          <a:prstGeom prst="ellipse">
            <a:avLst/>
          </a:prstGeom>
          <a:noFill/>
          <a:ln w="8">
            <a:solidFill>
              <a:srgbClr val="C479C9"/>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92" name="Oval 168"/>
          <p:cNvSpPr>
            <a:spLocks noChangeArrowheads="1"/>
          </p:cNvSpPr>
          <p:nvPr/>
        </p:nvSpPr>
        <p:spPr bwMode="auto">
          <a:xfrm>
            <a:off x="7898855" y="5739045"/>
            <a:ext cx="71414" cy="75109"/>
          </a:xfrm>
          <a:prstGeom prst="ellipse">
            <a:avLst/>
          </a:prstGeom>
          <a:noFill/>
          <a:ln w="8">
            <a:solidFill>
              <a:srgbClr val="BF72C4"/>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93" name="Oval 169"/>
          <p:cNvSpPr>
            <a:spLocks noChangeArrowheads="1"/>
          </p:cNvSpPr>
          <p:nvPr/>
        </p:nvSpPr>
        <p:spPr bwMode="auto">
          <a:xfrm>
            <a:off x="7902177" y="5740677"/>
            <a:ext cx="66432" cy="71843"/>
          </a:xfrm>
          <a:prstGeom prst="ellipse">
            <a:avLst/>
          </a:prstGeom>
          <a:noFill/>
          <a:ln w="8">
            <a:solidFill>
              <a:srgbClr val="BB6AC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94" name="Oval 170"/>
          <p:cNvSpPr>
            <a:spLocks noChangeArrowheads="1"/>
          </p:cNvSpPr>
          <p:nvPr/>
        </p:nvSpPr>
        <p:spPr bwMode="auto">
          <a:xfrm>
            <a:off x="7902177" y="5743943"/>
            <a:ext cx="66432" cy="65312"/>
          </a:xfrm>
          <a:prstGeom prst="ellipse">
            <a:avLst/>
          </a:prstGeom>
          <a:noFill/>
          <a:ln w="8">
            <a:solidFill>
              <a:srgbClr val="B663B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95" name="Oval 171"/>
          <p:cNvSpPr>
            <a:spLocks noChangeArrowheads="1"/>
          </p:cNvSpPr>
          <p:nvPr/>
        </p:nvSpPr>
        <p:spPr bwMode="auto">
          <a:xfrm>
            <a:off x="7903838" y="5745576"/>
            <a:ext cx="61449" cy="62046"/>
          </a:xfrm>
          <a:prstGeom prst="ellipse">
            <a:avLst/>
          </a:prstGeom>
          <a:noFill/>
          <a:ln w="8">
            <a:solidFill>
              <a:srgbClr val="B15BB6"/>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96" name="Oval 172"/>
          <p:cNvSpPr>
            <a:spLocks noChangeArrowheads="1"/>
          </p:cNvSpPr>
          <p:nvPr/>
        </p:nvSpPr>
        <p:spPr bwMode="auto">
          <a:xfrm>
            <a:off x="7907159" y="5748841"/>
            <a:ext cx="56467" cy="57148"/>
          </a:xfrm>
          <a:prstGeom prst="ellipse">
            <a:avLst/>
          </a:prstGeom>
          <a:noFill/>
          <a:ln w="8">
            <a:solidFill>
              <a:srgbClr val="AC53B2"/>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97" name="Oval 173"/>
          <p:cNvSpPr>
            <a:spLocks noChangeArrowheads="1"/>
          </p:cNvSpPr>
          <p:nvPr/>
        </p:nvSpPr>
        <p:spPr bwMode="auto">
          <a:xfrm>
            <a:off x="7908820" y="5750474"/>
            <a:ext cx="51484" cy="52250"/>
          </a:xfrm>
          <a:prstGeom prst="ellipse">
            <a:avLst/>
          </a:prstGeom>
          <a:noFill/>
          <a:ln w="8">
            <a:solidFill>
              <a:srgbClr val="A84CAD"/>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98" name="Oval 174"/>
          <p:cNvSpPr>
            <a:spLocks noChangeArrowheads="1"/>
          </p:cNvSpPr>
          <p:nvPr/>
        </p:nvSpPr>
        <p:spPr bwMode="auto">
          <a:xfrm>
            <a:off x="7912142" y="5753740"/>
            <a:ext cx="44841" cy="47351"/>
          </a:xfrm>
          <a:prstGeom prst="ellipse">
            <a:avLst/>
          </a:prstGeom>
          <a:noFill/>
          <a:ln w="8">
            <a:solidFill>
              <a:srgbClr val="A344A9"/>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199" name="Oval 175"/>
          <p:cNvSpPr>
            <a:spLocks noChangeArrowheads="1"/>
          </p:cNvSpPr>
          <p:nvPr/>
        </p:nvSpPr>
        <p:spPr bwMode="auto">
          <a:xfrm>
            <a:off x="7913803" y="5755373"/>
            <a:ext cx="41520" cy="42453"/>
          </a:xfrm>
          <a:prstGeom prst="ellipse">
            <a:avLst/>
          </a:prstGeom>
          <a:noFill/>
          <a:ln w="8">
            <a:solidFill>
              <a:srgbClr val="9E3CA4"/>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200" name="Oval 176"/>
          <p:cNvSpPr>
            <a:spLocks noChangeArrowheads="1"/>
          </p:cNvSpPr>
          <p:nvPr/>
        </p:nvSpPr>
        <p:spPr bwMode="auto">
          <a:xfrm>
            <a:off x="7917124" y="5757006"/>
            <a:ext cx="34877" cy="39187"/>
          </a:xfrm>
          <a:prstGeom prst="ellipse">
            <a:avLst/>
          </a:prstGeom>
          <a:noFill/>
          <a:ln w="8">
            <a:solidFill>
              <a:srgbClr val="9A35A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201" name="Oval 177"/>
          <p:cNvSpPr>
            <a:spLocks noChangeArrowheads="1"/>
          </p:cNvSpPr>
          <p:nvPr/>
        </p:nvSpPr>
        <p:spPr bwMode="auto">
          <a:xfrm>
            <a:off x="7917124" y="5760271"/>
            <a:ext cx="34877" cy="32656"/>
          </a:xfrm>
          <a:prstGeom prst="ellipse">
            <a:avLst/>
          </a:prstGeom>
          <a:noFill/>
          <a:ln w="8">
            <a:solidFill>
              <a:srgbClr val="952D9B"/>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202" name="Oval 178"/>
          <p:cNvSpPr>
            <a:spLocks noChangeArrowheads="1"/>
          </p:cNvSpPr>
          <p:nvPr/>
        </p:nvSpPr>
        <p:spPr bwMode="auto">
          <a:xfrm>
            <a:off x="7920446" y="5761904"/>
            <a:ext cx="29894" cy="29390"/>
          </a:xfrm>
          <a:prstGeom prst="ellipse">
            <a:avLst/>
          </a:prstGeom>
          <a:noFill/>
          <a:ln w="8">
            <a:solidFill>
              <a:srgbClr val="902696"/>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203" name="Oval 179"/>
          <p:cNvSpPr>
            <a:spLocks noChangeArrowheads="1"/>
          </p:cNvSpPr>
          <p:nvPr/>
        </p:nvSpPr>
        <p:spPr bwMode="auto">
          <a:xfrm>
            <a:off x="7922107" y="5765170"/>
            <a:ext cx="24912" cy="22859"/>
          </a:xfrm>
          <a:prstGeom prst="ellipse">
            <a:avLst/>
          </a:prstGeom>
          <a:noFill/>
          <a:ln w="8">
            <a:solidFill>
              <a:srgbClr val="8B1E92"/>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204" name="Oval 180"/>
          <p:cNvSpPr>
            <a:spLocks noChangeArrowheads="1"/>
          </p:cNvSpPr>
          <p:nvPr/>
        </p:nvSpPr>
        <p:spPr bwMode="auto">
          <a:xfrm>
            <a:off x="7925428" y="5766802"/>
            <a:ext cx="19929" cy="19594"/>
          </a:xfrm>
          <a:prstGeom prst="ellipse">
            <a:avLst/>
          </a:prstGeom>
          <a:noFill/>
          <a:ln w="8">
            <a:solidFill>
              <a:srgbClr val="87168D"/>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205" name="Oval 181"/>
          <p:cNvSpPr>
            <a:spLocks noChangeArrowheads="1"/>
          </p:cNvSpPr>
          <p:nvPr/>
        </p:nvSpPr>
        <p:spPr bwMode="auto">
          <a:xfrm>
            <a:off x="7927089" y="5770068"/>
            <a:ext cx="14947" cy="13062"/>
          </a:xfrm>
          <a:prstGeom prst="ellipse">
            <a:avLst/>
          </a:prstGeom>
          <a:noFill/>
          <a:ln w="8">
            <a:solidFill>
              <a:srgbClr val="820F89"/>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206" name="Oval 182"/>
          <p:cNvSpPr>
            <a:spLocks noChangeArrowheads="1"/>
          </p:cNvSpPr>
          <p:nvPr/>
        </p:nvSpPr>
        <p:spPr bwMode="auto">
          <a:xfrm>
            <a:off x="7930410" y="5771701"/>
            <a:ext cx="9965" cy="9797"/>
          </a:xfrm>
          <a:prstGeom prst="ellipse">
            <a:avLst/>
          </a:prstGeom>
          <a:noFill/>
          <a:ln w="8">
            <a:solidFill>
              <a:srgbClr val="7D0784"/>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207" name="Oval 183"/>
          <p:cNvSpPr>
            <a:spLocks noChangeArrowheads="1"/>
          </p:cNvSpPr>
          <p:nvPr/>
        </p:nvSpPr>
        <p:spPr bwMode="auto">
          <a:xfrm>
            <a:off x="7932071" y="5774966"/>
            <a:ext cx="4982" cy="4898"/>
          </a:xfrm>
          <a:prstGeom prst="ellipse">
            <a:avLst/>
          </a:prstGeom>
          <a:noFill/>
          <a:ln w="8">
            <a:solidFill>
              <a:srgbClr val="78008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208" name="AutoShape 184"/>
          <p:cNvSpPr>
            <a:spLocks noChangeArrowheads="1"/>
          </p:cNvSpPr>
          <p:nvPr/>
        </p:nvSpPr>
        <p:spPr bwMode="auto">
          <a:xfrm>
            <a:off x="8061613" y="6073769"/>
            <a:ext cx="53145" cy="58781"/>
          </a:xfrm>
          <a:prstGeom prst="roundRect">
            <a:avLst>
              <a:gd name="adj" fmla="val 50000"/>
            </a:avLst>
          </a:prstGeom>
          <a:solidFill>
            <a:srgbClr val="780080"/>
          </a:solidFill>
          <a:ln w="6">
            <a:solidFill>
              <a:srgbClr val="FF2A35"/>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209" name="AutoShape 185"/>
          <p:cNvSpPr>
            <a:spLocks noChangeArrowheads="1"/>
          </p:cNvSpPr>
          <p:nvPr/>
        </p:nvSpPr>
        <p:spPr bwMode="auto">
          <a:xfrm>
            <a:off x="8051648" y="5311250"/>
            <a:ext cx="53145" cy="58781"/>
          </a:xfrm>
          <a:prstGeom prst="roundRect">
            <a:avLst>
              <a:gd name="adj" fmla="val 50000"/>
            </a:avLst>
          </a:prstGeom>
          <a:solidFill>
            <a:srgbClr val="780080"/>
          </a:solidFill>
          <a:ln w="6">
            <a:solidFill>
              <a:srgbClr val="FF2A35"/>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210" name="AutoShape 186"/>
          <p:cNvSpPr>
            <a:spLocks noChangeArrowheads="1"/>
          </p:cNvSpPr>
          <p:nvPr/>
        </p:nvSpPr>
        <p:spPr bwMode="auto">
          <a:xfrm>
            <a:off x="8167903" y="5201853"/>
            <a:ext cx="53145" cy="50617"/>
          </a:xfrm>
          <a:prstGeom prst="roundRect">
            <a:avLst>
              <a:gd name="adj" fmla="val 50000"/>
            </a:avLst>
          </a:prstGeom>
          <a:solidFill>
            <a:srgbClr val="780080"/>
          </a:solidFill>
          <a:ln w="6">
            <a:solidFill>
              <a:srgbClr val="FF2A35"/>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211" name="Rectangle 187"/>
          <p:cNvSpPr>
            <a:spLocks noChangeArrowheads="1"/>
          </p:cNvSpPr>
          <p:nvPr/>
        </p:nvSpPr>
        <p:spPr bwMode="auto">
          <a:xfrm>
            <a:off x="7956983" y="5859872"/>
            <a:ext cx="83039" cy="106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600" smtClean="0">
                <a:solidFill>
                  <a:srgbClr val="000000"/>
                </a:solidFill>
                <a:latin typeface="Helvetica" charset="0"/>
              </a:rPr>
              <a:t>q</a:t>
            </a:r>
            <a:endParaRPr lang="en-US" smtClean="0">
              <a:solidFill>
                <a:prstClr val="black"/>
              </a:solidFill>
              <a:latin typeface="Arial" pitchFamily="34" charset="0"/>
            </a:endParaRPr>
          </a:p>
        </p:txBody>
      </p:sp>
      <p:sp>
        <p:nvSpPr>
          <p:cNvPr id="1212" name="Rectangle 188"/>
          <p:cNvSpPr>
            <a:spLocks noChangeArrowheads="1"/>
          </p:cNvSpPr>
          <p:nvPr/>
        </p:nvSpPr>
        <p:spPr bwMode="auto">
          <a:xfrm>
            <a:off x="7606557" y="6028051"/>
            <a:ext cx="83039" cy="106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600" smtClean="0">
                <a:solidFill>
                  <a:srgbClr val="000000"/>
                </a:solidFill>
                <a:latin typeface="Helvetica" charset="0"/>
              </a:rPr>
              <a:t>q</a:t>
            </a:r>
            <a:endParaRPr lang="en-US" smtClean="0">
              <a:solidFill>
                <a:prstClr val="black"/>
              </a:solidFill>
              <a:latin typeface="Arial" pitchFamily="34" charset="0"/>
            </a:endParaRPr>
          </a:p>
        </p:txBody>
      </p:sp>
      <p:sp>
        <p:nvSpPr>
          <p:cNvPr id="1213" name="Rectangle 189"/>
          <p:cNvSpPr>
            <a:spLocks noChangeArrowheads="1"/>
          </p:cNvSpPr>
          <p:nvPr/>
        </p:nvSpPr>
        <p:spPr bwMode="auto">
          <a:xfrm>
            <a:off x="8358894" y="5415750"/>
            <a:ext cx="83039" cy="106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600" smtClean="0">
                <a:solidFill>
                  <a:srgbClr val="000000"/>
                </a:solidFill>
                <a:latin typeface="Helvetica" charset="0"/>
              </a:rPr>
              <a:t>q</a:t>
            </a:r>
            <a:endParaRPr lang="en-US" smtClean="0">
              <a:solidFill>
                <a:prstClr val="black"/>
              </a:solidFill>
              <a:latin typeface="Arial" pitchFamily="34" charset="0"/>
            </a:endParaRPr>
          </a:p>
        </p:txBody>
      </p:sp>
      <p:sp>
        <p:nvSpPr>
          <p:cNvPr id="1214" name="Rectangle 190"/>
          <p:cNvSpPr>
            <a:spLocks noChangeArrowheads="1"/>
          </p:cNvSpPr>
          <p:nvPr/>
        </p:nvSpPr>
        <p:spPr bwMode="auto">
          <a:xfrm>
            <a:off x="7850693" y="5187157"/>
            <a:ext cx="83039" cy="106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600" smtClean="0">
                <a:solidFill>
                  <a:srgbClr val="000000"/>
                </a:solidFill>
                <a:latin typeface="Helvetica" charset="0"/>
              </a:rPr>
              <a:t>q</a:t>
            </a:r>
            <a:endParaRPr lang="en-US" smtClean="0">
              <a:solidFill>
                <a:prstClr val="black"/>
              </a:solidFill>
              <a:latin typeface="Arial" pitchFamily="34" charset="0"/>
            </a:endParaRPr>
          </a:p>
        </p:txBody>
      </p:sp>
      <p:sp>
        <p:nvSpPr>
          <p:cNvPr id="1215" name="Rectangle 191"/>
          <p:cNvSpPr>
            <a:spLocks noChangeArrowheads="1"/>
          </p:cNvSpPr>
          <p:nvPr/>
        </p:nvSpPr>
        <p:spPr bwMode="auto">
          <a:xfrm>
            <a:off x="8189493" y="5301454"/>
            <a:ext cx="96326" cy="11103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600" smtClean="0">
                <a:solidFill>
                  <a:srgbClr val="000000"/>
                </a:solidFill>
                <a:latin typeface="Symbol" pitchFamily="18" charset="2"/>
              </a:rPr>
              <a:t>c</a:t>
            </a:r>
            <a:endParaRPr lang="en-US" smtClean="0">
              <a:solidFill>
                <a:prstClr val="black"/>
              </a:solidFill>
              <a:latin typeface="Arial" pitchFamily="34" charset="0"/>
            </a:endParaRPr>
          </a:p>
        </p:txBody>
      </p:sp>
      <p:sp>
        <p:nvSpPr>
          <p:cNvPr id="1216" name="Rectangle 192"/>
          <p:cNvSpPr>
            <a:spLocks noChangeArrowheads="1"/>
          </p:cNvSpPr>
          <p:nvPr/>
        </p:nvSpPr>
        <p:spPr bwMode="auto">
          <a:xfrm>
            <a:off x="8234335" y="5363500"/>
            <a:ext cx="39859" cy="506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300" smtClean="0">
                <a:solidFill>
                  <a:srgbClr val="000000"/>
                </a:solidFill>
                <a:latin typeface="Helvetica" charset="0"/>
              </a:rPr>
              <a:t>1</a:t>
            </a:r>
            <a:endParaRPr lang="en-US" smtClean="0">
              <a:solidFill>
                <a:prstClr val="black"/>
              </a:solidFill>
              <a:latin typeface="Arial" pitchFamily="34" charset="0"/>
            </a:endParaRPr>
          </a:p>
        </p:txBody>
      </p:sp>
      <p:sp>
        <p:nvSpPr>
          <p:cNvPr id="1217" name="Rectangle 193"/>
          <p:cNvSpPr>
            <a:spLocks noChangeArrowheads="1"/>
          </p:cNvSpPr>
          <p:nvPr/>
        </p:nvSpPr>
        <p:spPr bwMode="auto">
          <a:xfrm>
            <a:off x="8257586" y="5268798"/>
            <a:ext cx="66432" cy="106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600" smtClean="0">
                <a:solidFill>
                  <a:srgbClr val="000000"/>
                </a:solidFill>
                <a:latin typeface="Helvetica" charset="0"/>
              </a:rPr>
              <a:t>-</a:t>
            </a:r>
            <a:endParaRPr lang="en-US" smtClean="0">
              <a:solidFill>
                <a:prstClr val="black"/>
              </a:solidFill>
              <a:latin typeface="Arial" pitchFamily="34" charset="0"/>
            </a:endParaRPr>
          </a:p>
        </p:txBody>
      </p:sp>
      <p:sp>
        <p:nvSpPr>
          <p:cNvPr id="1218" name="Rectangle 194"/>
          <p:cNvSpPr>
            <a:spLocks noChangeArrowheads="1"/>
          </p:cNvSpPr>
          <p:nvPr/>
        </p:nvSpPr>
        <p:spPr bwMode="auto">
          <a:xfrm>
            <a:off x="7935393" y="5593725"/>
            <a:ext cx="83039" cy="106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600" smtClean="0">
                <a:solidFill>
                  <a:srgbClr val="000000"/>
                </a:solidFill>
                <a:latin typeface="Helvetica" charset="0"/>
              </a:rPr>
              <a:t>g</a:t>
            </a:r>
            <a:endParaRPr lang="en-US" smtClean="0">
              <a:solidFill>
                <a:prstClr val="black"/>
              </a:solidFill>
              <a:latin typeface="Arial" pitchFamily="34" charset="0"/>
            </a:endParaRPr>
          </a:p>
        </p:txBody>
      </p:sp>
      <p:sp>
        <p:nvSpPr>
          <p:cNvPr id="1219" name="Rectangle 195"/>
          <p:cNvSpPr>
            <a:spLocks noChangeArrowheads="1"/>
          </p:cNvSpPr>
          <p:nvPr/>
        </p:nvSpPr>
        <p:spPr bwMode="auto">
          <a:xfrm>
            <a:off x="7945358" y="5544741"/>
            <a:ext cx="86361" cy="106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600" smtClean="0">
                <a:solidFill>
                  <a:srgbClr val="000000"/>
                </a:solidFill>
                <a:latin typeface="Helvetica" charset="0"/>
              </a:rPr>
              <a:t>~</a:t>
            </a:r>
            <a:endParaRPr lang="en-US" smtClean="0">
              <a:solidFill>
                <a:prstClr val="black"/>
              </a:solidFill>
              <a:latin typeface="Arial" pitchFamily="34" charset="0"/>
            </a:endParaRPr>
          </a:p>
        </p:txBody>
      </p:sp>
      <p:sp>
        <p:nvSpPr>
          <p:cNvPr id="1220" name="Rectangle 196"/>
          <p:cNvSpPr>
            <a:spLocks noChangeArrowheads="1"/>
          </p:cNvSpPr>
          <p:nvPr/>
        </p:nvSpPr>
        <p:spPr bwMode="auto">
          <a:xfrm>
            <a:off x="7945358" y="5812521"/>
            <a:ext cx="86361" cy="106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600" smtClean="0">
                <a:solidFill>
                  <a:srgbClr val="000000"/>
                </a:solidFill>
                <a:latin typeface="Helvetica" charset="0"/>
              </a:rPr>
              <a:t>~</a:t>
            </a:r>
            <a:endParaRPr lang="en-US" smtClean="0">
              <a:solidFill>
                <a:prstClr val="black"/>
              </a:solidFill>
              <a:latin typeface="Arial" pitchFamily="34" charset="0"/>
            </a:endParaRPr>
          </a:p>
        </p:txBody>
      </p:sp>
      <p:sp>
        <p:nvSpPr>
          <p:cNvPr id="1221" name="Rectangle 197"/>
          <p:cNvSpPr>
            <a:spLocks noChangeArrowheads="1"/>
          </p:cNvSpPr>
          <p:nvPr/>
        </p:nvSpPr>
        <p:spPr bwMode="auto">
          <a:xfrm>
            <a:off x="7870622" y="6073769"/>
            <a:ext cx="96326" cy="11103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600" smtClean="0">
                <a:solidFill>
                  <a:srgbClr val="000000"/>
                </a:solidFill>
                <a:latin typeface="Symbol" pitchFamily="18" charset="2"/>
              </a:rPr>
              <a:t>c</a:t>
            </a:r>
            <a:endParaRPr lang="en-US" smtClean="0">
              <a:solidFill>
                <a:prstClr val="black"/>
              </a:solidFill>
              <a:latin typeface="Arial" pitchFamily="34" charset="0"/>
            </a:endParaRPr>
          </a:p>
        </p:txBody>
      </p:sp>
      <p:sp>
        <p:nvSpPr>
          <p:cNvPr id="1222" name="Rectangle 198"/>
          <p:cNvSpPr>
            <a:spLocks noChangeArrowheads="1"/>
          </p:cNvSpPr>
          <p:nvPr/>
        </p:nvSpPr>
        <p:spPr bwMode="auto">
          <a:xfrm>
            <a:off x="7917124" y="6135816"/>
            <a:ext cx="39859" cy="506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300" smtClean="0">
                <a:solidFill>
                  <a:srgbClr val="000000"/>
                </a:solidFill>
                <a:latin typeface="Helvetica" charset="0"/>
              </a:rPr>
              <a:t>2</a:t>
            </a:r>
            <a:endParaRPr lang="en-US" smtClean="0">
              <a:solidFill>
                <a:prstClr val="black"/>
              </a:solidFill>
              <a:latin typeface="Arial" pitchFamily="34" charset="0"/>
            </a:endParaRPr>
          </a:p>
        </p:txBody>
      </p:sp>
      <p:sp>
        <p:nvSpPr>
          <p:cNvPr id="1223" name="Rectangle 199"/>
          <p:cNvSpPr>
            <a:spLocks noChangeArrowheads="1"/>
          </p:cNvSpPr>
          <p:nvPr/>
        </p:nvSpPr>
        <p:spPr bwMode="auto">
          <a:xfrm>
            <a:off x="7940375" y="6099894"/>
            <a:ext cx="39859" cy="506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300" smtClean="0">
                <a:solidFill>
                  <a:srgbClr val="000000"/>
                </a:solidFill>
                <a:latin typeface="Helvetica" charset="0"/>
              </a:rPr>
              <a:t>0</a:t>
            </a:r>
            <a:endParaRPr lang="en-US" smtClean="0">
              <a:solidFill>
                <a:prstClr val="black"/>
              </a:solidFill>
              <a:latin typeface="Arial" pitchFamily="34" charset="0"/>
            </a:endParaRPr>
          </a:p>
        </p:txBody>
      </p:sp>
      <p:sp>
        <p:nvSpPr>
          <p:cNvPr id="1224" name="Rectangle 200"/>
          <p:cNvSpPr>
            <a:spLocks noChangeArrowheads="1"/>
          </p:cNvSpPr>
          <p:nvPr/>
        </p:nvSpPr>
        <p:spPr bwMode="auto">
          <a:xfrm>
            <a:off x="7870622" y="6050910"/>
            <a:ext cx="86361" cy="106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600" smtClean="0">
                <a:solidFill>
                  <a:srgbClr val="000000"/>
                </a:solidFill>
                <a:latin typeface="Helvetica" charset="0"/>
              </a:rPr>
              <a:t>~</a:t>
            </a:r>
            <a:endParaRPr lang="en-US" smtClean="0">
              <a:solidFill>
                <a:prstClr val="black"/>
              </a:solidFill>
              <a:latin typeface="Arial" pitchFamily="34" charset="0"/>
            </a:endParaRPr>
          </a:p>
        </p:txBody>
      </p:sp>
      <p:sp>
        <p:nvSpPr>
          <p:cNvPr id="1225" name="Rectangle 201"/>
          <p:cNvSpPr>
            <a:spLocks noChangeArrowheads="1"/>
          </p:cNvSpPr>
          <p:nvPr/>
        </p:nvSpPr>
        <p:spPr bwMode="auto">
          <a:xfrm>
            <a:off x="8031719" y="5435343"/>
            <a:ext cx="83039" cy="106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600" smtClean="0">
                <a:solidFill>
                  <a:srgbClr val="000000"/>
                </a:solidFill>
                <a:latin typeface="Helvetica" charset="0"/>
              </a:rPr>
              <a:t>q</a:t>
            </a:r>
            <a:endParaRPr lang="en-US" smtClean="0">
              <a:solidFill>
                <a:prstClr val="black"/>
              </a:solidFill>
              <a:latin typeface="Arial" pitchFamily="34" charset="0"/>
            </a:endParaRPr>
          </a:p>
        </p:txBody>
      </p:sp>
      <p:sp>
        <p:nvSpPr>
          <p:cNvPr id="1226" name="Rectangle 202"/>
          <p:cNvSpPr>
            <a:spLocks noChangeArrowheads="1"/>
          </p:cNvSpPr>
          <p:nvPr/>
        </p:nvSpPr>
        <p:spPr bwMode="auto">
          <a:xfrm>
            <a:off x="8031719" y="5405953"/>
            <a:ext cx="86361" cy="1061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600" smtClean="0">
                <a:solidFill>
                  <a:srgbClr val="000000"/>
                </a:solidFill>
                <a:latin typeface="Helvetica" charset="0"/>
              </a:rPr>
              <a:t>~</a:t>
            </a:r>
            <a:endParaRPr lang="en-US" smtClean="0">
              <a:solidFill>
                <a:prstClr val="black"/>
              </a:solidFill>
              <a:latin typeface="Arial" pitchFamily="34" charset="0"/>
            </a:endParaRPr>
          </a:p>
        </p:txBody>
      </p:sp>
      <p:sp>
        <p:nvSpPr>
          <p:cNvPr id="1227" name="Rectangle 203"/>
          <p:cNvSpPr>
            <a:spLocks noChangeArrowheads="1"/>
          </p:cNvSpPr>
          <p:nvPr/>
        </p:nvSpPr>
        <p:spPr bwMode="auto">
          <a:xfrm>
            <a:off x="8368859" y="6192964"/>
            <a:ext cx="96326" cy="11103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600" smtClean="0">
                <a:solidFill>
                  <a:srgbClr val="000000"/>
                </a:solidFill>
                <a:latin typeface="Symbol" pitchFamily="18" charset="2"/>
              </a:rPr>
              <a:t>c</a:t>
            </a:r>
            <a:endParaRPr lang="en-US" smtClean="0">
              <a:solidFill>
                <a:prstClr val="black"/>
              </a:solidFill>
              <a:latin typeface="Arial" pitchFamily="34" charset="0"/>
            </a:endParaRPr>
          </a:p>
        </p:txBody>
      </p:sp>
      <p:sp>
        <p:nvSpPr>
          <p:cNvPr id="1228" name="Rectangle 204"/>
          <p:cNvSpPr>
            <a:spLocks noChangeArrowheads="1"/>
          </p:cNvSpPr>
          <p:nvPr/>
        </p:nvSpPr>
        <p:spPr bwMode="auto">
          <a:xfrm>
            <a:off x="8415361" y="6253378"/>
            <a:ext cx="39859" cy="506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300" smtClean="0">
                <a:solidFill>
                  <a:srgbClr val="000000"/>
                </a:solidFill>
                <a:latin typeface="Helvetica" charset="0"/>
              </a:rPr>
              <a:t>1</a:t>
            </a:r>
            <a:endParaRPr lang="en-US" smtClean="0">
              <a:solidFill>
                <a:prstClr val="black"/>
              </a:solidFill>
              <a:latin typeface="Arial" pitchFamily="34" charset="0"/>
            </a:endParaRPr>
          </a:p>
        </p:txBody>
      </p:sp>
      <p:sp>
        <p:nvSpPr>
          <p:cNvPr id="1230" name="Rectangle 206"/>
          <p:cNvSpPr>
            <a:spLocks noChangeArrowheads="1"/>
          </p:cNvSpPr>
          <p:nvPr/>
        </p:nvSpPr>
        <p:spPr bwMode="auto">
          <a:xfrm>
            <a:off x="7924800" y="6324601"/>
            <a:ext cx="38100" cy="49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300" smtClean="0">
                <a:solidFill>
                  <a:srgbClr val="000000"/>
                </a:solidFill>
                <a:latin typeface="Helvetica" charset="0"/>
              </a:rPr>
              <a:t>0</a:t>
            </a:r>
            <a:endParaRPr lang="en-US" smtClean="0">
              <a:solidFill>
                <a:prstClr val="black"/>
              </a:solidFill>
              <a:latin typeface="Arial" pitchFamily="34" charset="0"/>
            </a:endParaRPr>
          </a:p>
        </p:txBody>
      </p:sp>
      <p:sp>
        <p:nvSpPr>
          <p:cNvPr id="1231" name="Rectangle 207"/>
          <p:cNvSpPr>
            <a:spLocks noChangeArrowheads="1"/>
          </p:cNvSpPr>
          <p:nvPr/>
        </p:nvSpPr>
        <p:spPr bwMode="auto">
          <a:xfrm>
            <a:off x="7850188" y="6275388"/>
            <a:ext cx="82550" cy="1031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600" smtClean="0">
                <a:solidFill>
                  <a:srgbClr val="000000"/>
                </a:solidFill>
                <a:latin typeface="Helvetica" charset="0"/>
              </a:rPr>
              <a:t>~</a:t>
            </a:r>
            <a:endParaRPr lang="en-US" smtClean="0">
              <a:solidFill>
                <a:prstClr val="black"/>
              </a:solidFill>
              <a:latin typeface="Arial" pitchFamily="34" charset="0"/>
            </a:endParaRPr>
          </a:p>
        </p:txBody>
      </p:sp>
      <p:sp>
        <p:nvSpPr>
          <p:cNvPr id="1235" name="Line 211"/>
          <p:cNvSpPr>
            <a:spLocks noChangeShapeType="1"/>
          </p:cNvSpPr>
          <p:nvPr/>
        </p:nvSpPr>
        <p:spPr bwMode="auto">
          <a:xfrm>
            <a:off x="6372200" y="2924944"/>
            <a:ext cx="792088" cy="0"/>
          </a:xfrm>
          <a:prstGeom prst="line">
            <a:avLst/>
          </a:prstGeom>
          <a:noFill/>
          <a:ln w="2">
            <a:solidFill>
              <a:srgbClr val="000000"/>
            </a:solidFill>
            <a:prstDash val="solid"/>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ndParaRPr>
          </a:p>
        </p:txBody>
      </p:sp>
      <p:sp>
        <p:nvSpPr>
          <p:cNvPr id="1238" name="Rectangle 214"/>
          <p:cNvSpPr>
            <a:spLocks noChangeArrowheads="1"/>
          </p:cNvSpPr>
          <p:nvPr/>
        </p:nvSpPr>
        <p:spPr bwMode="auto">
          <a:xfrm>
            <a:off x="6300192" y="2996952"/>
            <a:ext cx="867225"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200" dirty="0" smtClean="0">
                <a:solidFill>
                  <a:srgbClr val="000000"/>
                </a:solidFill>
                <a:latin typeface="Helvetica" charset="0"/>
              </a:rPr>
              <a:t>~8 m (25 ns)</a:t>
            </a:r>
            <a:endParaRPr lang="en-US" sz="1200" dirty="0" smtClean="0">
              <a:solidFill>
                <a:prstClr val="black"/>
              </a:solidFill>
              <a:latin typeface="Arial" pitchFamily="34" charset="0"/>
            </a:endParaRPr>
          </a:p>
        </p:txBody>
      </p:sp>
      <p:sp>
        <p:nvSpPr>
          <p:cNvPr id="2" name="Title 1"/>
          <p:cNvSpPr>
            <a:spLocks noGrp="1"/>
          </p:cNvSpPr>
          <p:nvPr>
            <p:ph type="title"/>
          </p:nvPr>
        </p:nvSpPr>
        <p:spPr>
          <a:xfrm>
            <a:off x="827584" y="116632"/>
            <a:ext cx="8316416" cy="642942"/>
          </a:xfrm>
          <a:solidFill>
            <a:schemeClr val="tx2">
              <a:lumMod val="20000"/>
              <a:lumOff val="80000"/>
            </a:schemeClr>
          </a:solidFill>
        </p:spPr>
        <p:txBody>
          <a:bodyPr/>
          <a:lstStyle/>
          <a:p>
            <a:pPr lvl="0" algn="ctr"/>
            <a:r>
              <a:rPr lang="fr-FR" sz="2000" b="1" smtClean="0"/>
              <a:t>Le défi: Choisir 1 événement parmis 10,000,000,000,000</a:t>
            </a:r>
            <a:endParaRPr lang="fr-FR" sz="2000" b="1"/>
          </a:p>
        </p:txBody>
      </p:sp>
      <p:sp>
        <p:nvSpPr>
          <p:cNvPr id="220" name="TextBox 219"/>
          <p:cNvSpPr txBox="1"/>
          <p:nvPr/>
        </p:nvSpPr>
        <p:spPr>
          <a:xfrm>
            <a:off x="4355976" y="980728"/>
            <a:ext cx="4104456" cy="369332"/>
          </a:xfrm>
          <a:prstGeom prst="rect">
            <a:avLst/>
          </a:prstGeom>
          <a:noFill/>
        </p:spPr>
        <p:txBody>
          <a:bodyPr wrap="square" rtlCol="0">
            <a:spAutoFit/>
          </a:bodyPr>
          <a:lstStyle/>
          <a:p>
            <a:pPr algn="ctr"/>
            <a:r>
              <a:rPr lang="en-US" dirty="0" smtClean="0">
                <a:solidFill>
                  <a:srgbClr val="376092"/>
                </a:solidFill>
                <a:latin typeface="Helvetica" charset="0"/>
              </a:rPr>
              <a:t>7 </a:t>
            </a:r>
            <a:r>
              <a:rPr lang="en-US" dirty="0" err="1" smtClean="0">
                <a:solidFill>
                  <a:srgbClr val="376092"/>
                </a:solidFill>
                <a:latin typeface="Helvetica" charset="0"/>
              </a:rPr>
              <a:t>TeV</a:t>
            </a:r>
            <a:r>
              <a:rPr lang="en-US" dirty="0" smtClean="0">
                <a:solidFill>
                  <a:srgbClr val="376092"/>
                </a:solidFill>
                <a:latin typeface="Helvetica" charset="0"/>
              </a:rPr>
              <a:t> </a:t>
            </a:r>
            <a:r>
              <a:rPr lang="en-US" dirty="0">
                <a:solidFill>
                  <a:srgbClr val="0065FF"/>
                </a:solidFill>
                <a:latin typeface="Helvetica" charset="0"/>
              </a:rPr>
              <a:t>p</a:t>
            </a:r>
            <a:r>
              <a:rPr lang="en-US" dirty="0" smtClean="0">
                <a:solidFill>
                  <a:srgbClr val="0065FF"/>
                </a:solidFill>
                <a:latin typeface="Helvetica" charset="0"/>
              </a:rPr>
              <a:t>roton </a:t>
            </a:r>
            <a:r>
              <a:rPr lang="en-US" dirty="0">
                <a:solidFill>
                  <a:srgbClr val="FF2A35"/>
                </a:solidFill>
                <a:latin typeface="Helvetica" charset="0"/>
              </a:rPr>
              <a:t>p</a:t>
            </a:r>
            <a:r>
              <a:rPr lang="en-US" dirty="0" smtClean="0">
                <a:solidFill>
                  <a:srgbClr val="FF2A35"/>
                </a:solidFill>
                <a:latin typeface="Helvetica" charset="0"/>
              </a:rPr>
              <a:t>roton </a:t>
            </a:r>
            <a:r>
              <a:rPr lang="en-US" dirty="0" smtClean="0">
                <a:solidFill>
                  <a:srgbClr val="376092"/>
                </a:solidFill>
                <a:latin typeface="Helvetica" charset="0"/>
              </a:rPr>
              <a:t>colliding beams</a:t>
            </a:r>
            <a:endParaRPr lang="en-US" dirty="0" smtClean="0">
              <a:solidFill>
                <a:srgbClr val="376092"/>
              </a:solidFill>
              <a:latin typeface="Arial" pitchFamily="34" charset="0"/>
            </a:endParaRPr>
          </a:p>
        </p:txBody>
      </p:sp>
      <p:sp>
        <p:nvSpPr>
          <p:cNvPr id="212" name="Rectangle 61"/>
          <p:cNvSpPr>
            <a:spLocks noChangeArrowheads="1"/>
          </p:cNvSpPr>
          <p:nvPr/>
        </p:nvSpPr>
        <p:spPr bwMode="auto">
          <a:xfrm>
            <a:off x="4824525" y="5650787"/>
            <a:ext cx="577954" cy="4310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smtClean="0">
                <a:solidFill>
                  <a:srgbClr val="000000"/>
                </a:solidFill>
                <a:latin typeface="Helvetica" charset="0"/>
              </a:rPr>
              <a:t>10</a:t>
            </a:r>
            <a:r>
              <a:rPr lang="en-US" sz="1400" baseline="30000" dirty="0" smtClean="0">
                <a:solidFill>
                  <a:srgbClr val="000000"/>
                </a:solidFill>
                <a:latin typeface="Helvetica" charset="0"/>
              </a:rPr>
              <a:t>-5 </a:t>
            </a:r>
            <a:r>
              <a:rPr lang="en-US" sz="1400" dirty="0" smtClean="0">
                <a:solidFill>
                  <a:srgbClr val="000000"/>
                </a:solidFill>
                <a:latin typeface="Helvetica" charset="0"/>
              </a:rPr>
              <a:t>Hz</a:t>
            </a:r>
          </a:p>
          <a:p>
            <a:r>
              <a:rPr lang="en-US" sz="1400" dirty="0" smtClean="0">
                <a:solidFill>
                  <a:srgbClr val="000000"/>
                </a:solidFill>
                <a:latin typeface="Helvetica" charset="0"/>
              </a:rPr>
              <a:t>(1/day)</a:t>
            </a:r>
            <a:endParaRPr lang="en-US" dirty="0" smtClean="0">
              <a:solidFill>
                <a:prstClr val="black"/>
              </a:solidFill>
              <a:latin typeface="Arial" pitchFamily="34" charset="0"/>
            </a:endParaRPr>
          </a:p>
        </p:txBody>
      </p:sp>
      <p:sp>
        <p:nvSpPr>
          <p:cNvPr id="5" name="Date Placeholder 4"/>
          <p:cNvSpPr>
            <a:spLocks noGrp="1"/>
          </p:cNvSpPr>
          <p:nvPr>
            <p:ph type="dt" sz="half" idx="10"/>
          </p:nvPr>
        </p:nvSpPr>
        <p:spPr/>
        <p:txBody>
          <a:bodyPr/>
          <a:lstStyle/>
          <a:p>
            <a:pPr>
              <a:defRPr/>
            </a:pPr>
            <a:r>
              <a:rPr lang="en-US" smtClean="0">
                <a:latin typeface="Calibri"/>
              </a:rPr>
              <a:t>juin 2011</a:t>
            </a:r>
            <a:endParaRPr lang="fr-FR">
              <a:latin typeface="Calibri"/>
            </a:endParaRPr>
          </a:p>
        </p:txBody>
      </p:sp>
      <p:sp>
        <p:nvSpPr>
          <p:cNvPr id="6" name="Footer Placeholder 5"/>
          <p:cNvSpPr>
            <a:spLocks noGrp="1"/>
          </p:cNvSpPr>
          <p:nvPr>
            <p:ph type="ftr" sz="quarter" idx="11"/>
          </p:nvPr>
        </p:nvSpPr>
        <p:spPr/>
        <p:txBody>
          <a:bodyPr/>
          <a:lstStyle/>
          <a:p>
            <a:pPr>
              <a:defRPr/>
            </a:pPr>
            <a:r>
              <a:rPr lang="en-US" smtClean="0">
                <a:solidFill>
                  <a:prstClr val="black">
                    <a:tint val="75000"/>
                  </a:prstClr>
                </a:solidFill>
                <a:latin typeface="Calibri"/>
              </a:rPr>
              <a:t>Wolfgang von Rüden, CERN</a:t>
            </a:r>
            <a:endParaRPr lang="fr-FR">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a:defRPr/>
            </a:pPr>
            <a:fld id="{C102F5DF-3746-4951-9243-D4CE0B337A17}" type="slidenum">
              <a:rPr lang="fr-FR"/>
              <a:pPr>
                <a:defRPr/>
              </a:pPr>
              <a:t>11</a:t>
            </a:fld>
            <a:endParaRPr lang="fr-FR"/>
          </a:p>
        </p:txBody>
      </p:sp>
    </p:spTree>
    <p:extLst>
      <p:ext uri="{BB962C8B-B14F-4D97-AF65-F5344CB8AC3E}">
        <p14:creationId xmlns:p14="http://schemas.microsoft.com/office/powerpoint/2010/main" val="245874901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dirty="0"/>
          </a:p>
        </p:txBody>
      </p:sp>
      <p:sp>
        <p:nvSpPr>
          <p:cNvPr id="3" name="Content Placeholder 2"/>
          <p:cNvSpPr>
            <a:spLocks noGrp="1"/>
          </p:cNvSpPr>
          <p:nvPr>
            <p:ph idx="1"/>
          </p:nvPr>
        </p:nvSpPr>
        <p:spPr>
          <a:xfrm>
            <a:off x="457200" y="1857364"/>
            <a:ext cx="8458200" cy="4429156"/>
          </a:xfrm>
        </p:spPr>
        <p:txBody>
          <a:bodyPr/>
          <a:lstStyle/>
          <a:p>
            <a:r>
              <a:rPr lang="fr-FR" dirty="0" smtClean="0">
                <a:solidFill>
                  <a:srgbClr val="376092">
                    <a:alpha val="50000"/>
                  </a:srgbClr>
                </a:solidFill>
              </a:rPr>
              <a:t>Le LHC en 10 minutes (vidéo)</a:t>
            </a:r>
          </a:p>
          <a:p>
            <a:r>
              <a:rPr lang="fr-FR" dirty="0" smtClean="0">
                <a:solidFill>
                  <a:srgbClr val="376092">
                    <a:alpha val="50000"/>
                  </a:srgbClr>
                </a:solidFill>
              </a:rPr>
              <a:t>Pourquoi ? – La motivation scientifique</a:t>
            </a:r>
          </a:p>
          <a:p>
            <a:r>
              <a:rPr lang="fr-FR" b="1" dirty="0" smtClean="0"/>
              <a:t>Qui ? – Le CERN et la communauté des physiciens de particules</a:t>
            </a:r>
          </a:p>
          <a:p>
            <a:r>
              <a:rPr lang="fr-FR" dirty="0" smtClean="0">
                <a:solidFill>
                  <a:srgbClr val="376092">
                    <a:alpha val="50000"/>
                  </a:srgbClr>
                </a:solidFill>
              </a:rPr>
              <a:t>Comment ? – Nos outils de recherche</a:t>
            </a:r>
          </a:p>
          <a:p>
            <a:r>
              <a:rPr lang="fr-FR" dirty="0" smtClean="0">
                <a:solidFill>
                  <a:srgbClr val="376092">
                    <a:alpha val="50000"/>
                  </a:srgbClr>
                </a:solidFill>
              </a:rPr>
              <a:t>Essentiel: le traitement des données</a:t>
            </a:r>
          </a:p>
          <a:p>
            <a:r>
              <a:rPr lang="fr-FR" dirty="0" smtClean="0">
                <a:solidFill>
                  <a:srgbClr val="376092">
                    <a:alpha val="50000"/>
                  </a:srgbClr>
                </a:solidFill>
              </a:rPr>
              <a:t>Les premiers résultats</a:t>
            </a:r>
          </a:p>
          <a:p>
            <a:endParaRPr lang="fr-FR" dirty="0"/>
          </a:p>
        </p:txBody>
      </p:sp>
      <p:sp>
        <p:nvSpPr>
          <p:cNvPr id="4" name="Date Placeholder 3"/>
          <p:cNvSpPr>
            <a:spLocks noGrp="1"/>
          </p:cNvSpPr>
          <p:nvPr>
            <p:ph type="dt" sz="half" idx="10"/>
          </p:nvPr>
        </p:nvSpPr>
        <p:spPr/>
        <p:txBody>
          <a:bodyPr/>
          <a:lstStyle/>
          <a:p>
            <a:pPr>
              <a:defRPr/>
            </a:pPr>
            <a:r>
              <a:rPr lang="en-US" smtClean="0"/>
              <a:t>juin 2011</a:t>
            </a:r>
            <a:endParaRPr lang="fr-FR"/>
          </a:p>
        </p:txBody>
      </p:sp>
      <p:sp>
        <p:nvSpPr>
          <p:cNvPr id="5" name="Footer Placeholder 4"/>
          <p:cNvSpPr>
            <a:spLocks noGrp="1"/>
          </p:cNvSpPr>
          <p:nvPr>
            <p:ph type="ftr" sz="quarter" idx="11"/>
          </p:nvPr>
        </p:nvSpPr>
        <p:spPr/>
        <p:txBody>
          <a:bodyPr/>
          <a:lstStyle/>
          <a:p>
            <a:pPr>
              <a:defRPr/>
            </a:pPr>
            <a:r>
              <a:rPr lang="en-US" smtClean="0"/>
              <a:t>Wolfgang von Rüden, CERN</a:t>
            </a:r>
            <a:endParaRPr lang="fr-FR"/>
          </a:p>
        </p:txBody>
      </p:sp>
      <p:sp>
        <p:nvSpPr>
          <p:cNvPr id="6" name="Slide Number Placeholder 5"/>
          <p:cNvSpPr>
            <a:spLocks noGrp="1"/>
          </p:cNvSpPr>
          <p:nvPr>
            <p:ph type="sldNum" sz="quarter" idx="12"/>
          </p:nvPr>
        </p:nvSpPr>
        <p:spPr/>
        <p:txBody>
          <a:bodyPr/>
          <a:lstStyle/>
          <a:p>
            <a:pPr>
              <a:defRPr/>
            </a:pPr>
            <a:fld id="{0218AF85-6996-40A3-9FE5-C61145ABA369}" type="slidenum">
              <a:rPr lang="fr-FR" smtClean="0"/>
              <a:pPr>
                <a:defRPr/>
              </a:pPr>
              <a:t>12</a:t>
            </a:fld>
            <a:endParaRPr lang="fr-F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142875" y="928688"/>
            <a:ext cx="8229600" cy="642937"/>
          </a:xfrm>
        </p:spPr>
        <p:txBody>
          <a:bodyPr/>
          <a:lstStyle/>
          <a:p>
            <a:pPr eaLnBrk="1" hangingPunct="1"/>
            <a:r>
              <a:rPr lang="fr-FR" dirty="0" smtClean="0"/>
              <a:t>Le CERN – c’est 57 ans …</a:t>
            </a:r>
          </a:p>
        </p:txBody>
      </p:sp>
      <p:sp>
        <p:nvSpPr>
          <p:cNvPr id="3" name="Content Placeholder 2"/>
          <p:cNvSpPr>
            <a:spLocks noGrp="1"/>
          </p:cNvSpPr>
          <p:nvPr>
            <p:ph idx="1"/>
          </p:nvPr>
        </p:nvSpPr>
        <p:spPr>
          <a:xfrm>
            <a:off x="2714625" y="1571625"/>
            <a:ext cx="5972175" cy="1357313"/>
          </a:xfrm>
        </p:spPr>
        <p:txBody>
          <a:bodyPr rtlCol="0">
            <a:noAutofit/>
          </a:bodyPr>
          <a:lstStyle/>
          <a:p>
            <a:pPr marL="357188" indent="-357188" eaLnBrk="1" fontAlgn="auto" hangingPunct="1">
              <a:spcAft>
                <a:spcPts val="0"/>
              </a:spcAft>
              <a:buFontTx/>
              <a:buChar char="•"/>
              <a:defRPr/>
            </a:pPr>
            <a:r>
              <a:rPr lang="fr-FR" sz="1800" b="1" dirty="0" smtClean="0">
                <a:solidFill>
                  <a:srgbClr val="0053A0"/>
                </a:solidFill>
              </a:rPr>
              <a:t>de recherche fondamentale et découvertes</a:t>
            </a:r>
          </a:p>
          <a:p>
            <a:pPr marL="357188" indent="-357188" eaLnBrk="1" fontAlgn="auto" hangingPunct="1">
              <a:spcAft>
                <a:spcPts val="0"/>
              </a:spcAft>
              <a:buFontTx/>
              <a:buChar char="•"/>
              <a:defRPr/>
            </a:pPr>
            <a:r>
              <a:rPr lang="fr-FR" sz="1800" b="1" dirty="0" smtClean="0">
                <a:solidFill>
                  <a:srgbClr val="0053A0"/>
                </a:solidFill>
              </a:rPr>
              <a:t>d’innovation technologique</a:t>
            </a:r>
          </a:p>
          <a:p>
            <a:pPr marL="357188" indent="-357188" eaLnBrk="1" fontAlgn="auto" hangingPunct="1">
              <a:spcAft>
                <a:spcPts val="0"/>
              </a:spcAft>
              <a:buFontTx/>
              <a:buChar char="•"/>
              <a:defRPr/>
            </a:pPr>
            <a:r>
              <a:rPr lang="fr-FR" sz="1800" b="1" dirty="0" smtClean="0">
                <a:solidFill>
                  <a:srgbClr val="0053A0"/>
                </a:solidFill>
              </a:rPr>
              <a:t>de formation et d’éducation</a:t>
            </a:r>
          </a:p>
          <a:p>
            <a:pPr marL="357188" indent="-357188" eaLnBrk="1" fontAlgn="auto" hangingPunct="1">
              <a:spcAft>
                <a:spcPts val="0"/>
              </a:spcAft>
              <a:buFontTx/>
              <a:buChar char="•"/>
              <a:defRPr/>
            </a:pPr>
            <a:r>
              <a:rPr lang="fr-FR" sz="1800" b="1" dirty="0" smtClean="0">
                <a:solidFill>
                  <a:srgbClr val="0053A0"/>
                </a:solidFill>
              </a:rPr>
              <a:t>de rapprochement des peuples</a:t>
            </a:r>
          </a:p>
          <a:p>
            <a:pPr eaLnBrk="1" fontAlgn="auto" hangingPunct="1">
              <a:spcAft>
                <a:spcPts val="0"/>
              </a:spcAft>
              <a:buFont typeface="Arial" pitchFamily="34" charset="0"/>
              <a:buChar char="•"/>
              <a:defRPr/>
            </a:pPr>
            <a:endParaRPr lang="fr-FR" sz="1800" dirty="0">
              <a:solidFill>
                <a:schemeClr val="accent1">
                  <a:lumMod val="75000"/>
                </a:schemeClr>
              </a:solidFill>
            </a:endParaRPr>
          </a:p>
        </p:txBody>
      </p:sp>
      <p:sp>
        <p:nvSpPr>
          <p:cNvPr id="4" name="Date Placeholder 3"/>
          <p:cNvSpPr>
            <a:spLocks noGrp="1"/>
          </p:cNvSpPr>
          <p:nvPr>
            <p:ph type="dt" sz="quarter" idx="10"/>
          </p:nvPr>
        </p:nvSpPr>
        <p:spPr/>
        <p:txBody>
          <a:bodyPr/>
          <a:lstStyle/>
          <a:p>
            <a:pPr>
              <a:defRPr/>
            </a:pPr>
            <a:r>
              <a:rPr lang="en-US" smtClean="0"/>
              <a:t>juin 2011</a:t>
            </a:r>
            <a:endParaRPr lang="fr-FR" dirty="0"/>
          </a:p>
        </p:txBody>
      </p:sp>
      <p:sp>
        <p:nvSpPr>
          <p:cNvPr id="5" name="Footer Placeholder 4"/>
          <p:cNvSpPr>
            <a:spLocks noGrp="1"/>
          </p:cNvSpPr>
          <p:nvPr>
            <p:ph type="ftr" sz="quarter" idx="11"/>
          </p:nvPr>
        </p:nvSpPr>
        <p:spPr/>
        <p:txBody>
          <a:bodyPr/>
          <a:lstStyle/>
          <a:p>
            <a:pPr>
              <a:defRPr/>
            </a:pPr>
            <a:r>
              <a:rPr lang="en-US" smtClean="0"/>
              <a:t>Wolfgang von Rüden, CERN</a:t>
            </a:r>
            <a:endParaRPr lang="fr-FR" dirty="0"/>
          </a:p>
        </p:txBody>
      </p:sp>
      <p:sp>
        <p:nvSpPr>
          <p:cNvPr id="6" name="Slide Number Placeholder 5"/>
          <p:cNvSpPr>
            <a:spLocks noGrp="1"/>
          </p:cNvSpPr>
          <p:nvPr>
            <p:ph type="sldNum" sz="quarter" idx="12"/>
          </p:nvPr>
        </p:nvSpPr>
        <p:spPr/>
        <p:txBody>
          <a:bodyPr/>
          <a:lstStyle/>
          <a:p>
            <a:pPr>
              <a:defRPr/>
            </a:pPr>
            <a:r>
              <a:rPr lang="fr-FR" dirty="0"/>
              <a:t>6</a:t>
            </a:r>
          </a:p>
        </p:txBody>
      </p:sp>
      <p:sp>
        <p:nvSpPr>
          <p:cNvPr id="24582" name="Text Box 3"/>
          <p:cNvSpPr txBox="1">
            <a:spLocks noChangeArrowheads="1"/>
          </p:cNvSpPr>
          <p:nvPr/>
        </p:nvSpPr>
        <p:spPr bwMode="auto">
          <a:xfrm>
            <a:off x="0" y="4637088"/>
            <a:ext cx="2786063" cy="830262"/>
          </a:xfrm>
          <a:prstGeom prst="rect">
            <a:avLst/>
          </a:prstGeom>
          <a:noFill/>
          <a:ln w="9525" algn="ctr">
            <a:noFill/>
            <a:miter lim="800000"/>
            <a:headEnd/>
            <a:tailEnd/>
          </a:ln>
        </p:spPr>
        <p:txBody>
          <a:bodyPr>
            <a:spAutoFit/>
          </a:bodyPr>
          <a:lstStyle/>
          <a:p>
            <a:pPr algn="ctr">
              <a:buClr>
                <a:srgbClr val="0046B2"/>
              </a:buClr>
            </a:pPr>
            <a:r>
              <a:rPr lang="fr-FR" sz="1600" b="1">
                <a:solidFill>
                  <a:srgbClr val="0053A0"/>
                </a:solidFill>
                <a:latin typeface="Calibri" pitchFamily="34" charset="0"/>
              </a:rPr>
              <a:t>1954 Reconstruire l’Europe</a:t>
            </a:r>
          </a:p>
          <a:p>
            <a:pPr algn="ctr">
              <a:buClr>
                <a:srgbClr val="0046B2"/>
              </a:buClr>
            </a:pPr>
            <a:r>
              <a:rPr lang="fr-FR" sz="1600">
                <a:solidFill>
                  <a:srgbClr val="0053A0"/>
                </a:solidFill>
                <a:latin typeface="Calibri" pitchFamily="34" charset="0"/>
              </a:rPr>
              <a:t>Première réunion du </a:t>
            </a:r>
            <a:br>
              <a:rPr lang="fr-FR" sz="1600">
                <a:solidFill>
                  <a:srgbClr val="0053A0"/>
                </a:solidFill>
                <a:latin typeface="Calibri" pitchFamily="34" charset="0"/>
              </a:rPr>
            </a:br>
            <a:r>
              <a:rPr lang="fr-FR" sz="1600">
                <a:solidFill>
                  <a:srgbClr val="0053A0"/>
                </a:solidFill>
                <a:latin typeface="Calibri" pitchFamily="34" charset="0"/>
              </a:rPr>
              <a:t>Conseil du CERN</a:t>
            </a:r>
          </a:p>
        </p:txBody>
      </p:sp>
      <p:sp>
        <p:nvSpPr>
          <p:cNvPr id="24583" name="Text Box 4"/>
          <p:cNvSpPr txBox="1">
            <a:spLocks noChangeArrowheads="1"/>
          </p:cNvSpPr>
          <p:nvPr/>
        </p:nvSpPr>
        <p:spPr bwMode="auto">
          <a:xfrm>
            <a:off x="2643188" y="5727700"/>
            <a:ext cx="3071812" cy="584200"/>
          </a:xfrm>
          <a:prstGeom prst="rect">
            <a:avLst/>
          </a:prstGeom>
          <a:noFill/>
          <a:ln w="9525" algn="ctr">
            <a:noFill/>
            <a:miter lim="800000"/>
            <a:headEnd/>
            <a:tailEnd/>
          </a:ln>
        </p:spPr>
        <p:txBody>
          <a:bodyPr>
            <a:spAutoFit/>
          </a:bodyPr>
          <a:lstStyle/>
          <a:p>
            <a:pPr algn="ctr">
              <a:buClr>
                <a:srgbClr val="0046B2"/>
              </a:buClr>
            </a:pPr>
            <a:r>
              <a:rPr lang="fr-FR" sz="1600" b="1">
                <a:solidFill>
                  <a:srgbClr val="0053A0"/>
                </a:solidFill>
                <a:latin typeface="Calibri" pitchFamily="34" charset="0"/>
              </a:rPr>
              <a:t>1980 l’Est rencontre l’Ouest</a:t>
            </a:r>
          </a:p>
          <a:p>
            <a:pPr algn="ctr">
              <a:buClr>
                <a:srgbClr val="0046B2"/>
              </a:buClr>
            </a:pPr>
            <a:r>
              <a:rPr lang="fr-FR" sz="1600">
                <a:solidFill>
                  <a:srgbClr val="0053A0"/>
                </a:solidFill>
                <a:latin typeface="Calibri" pitchFamily="34" charset="0"/>
              </a:rPr>
              <a:t>Visite d’une délégation de Pékin</a:t>
            </a:r>
          </a:p>
        </p:txBody>
      </p:sp>
      <p:pic>
        <p:nvPicPr>
          <p:cNvPr id="24584" name="Picture 5" descr="7306453"/>
          <p:cNvPicPr>
            <a:picLocks noChangeAspect="1" noChangeArrowheads="1"/>
          </p:cNvPicPr>
          <p:nvPr/>
        </p:nvPicPr>
        <p:blipFill>
          <a:blip r:embed="rId2"/>
          <a:srcRect/>
          <a:stretch>
            <a:fillRect/>
          </a:stretch>
        </p:blipFill>
        <p:spPr bwMode="auto">
          <a:xfrm>
            <a:off x="3044825" y="3429000"/>
            <a:ext cx="2266950" cy="2290763"/>
          </a:xfrm>
          <a:prstGeom prst="rect">
            <a:avLst/>
          </a:prstGeom>
          <a:noFill/>
          <a:ln w="9525">
            <a:noFill/>
            <a:miter lim="800000"/>
            <a:headEnd/>
            <a:tailEnd/>
          </a:ln>
        </p:spPr>
      </p:pic>
      <p:pic>
        <p:nvPicPr>
          <p:cNvPr id="24585" name="Picture 6" descr="5500038"/>
          <p:cNvPicPr>
            <a:picLocks noChangeAspect="1" noChangeArrowheads="1"/>
          </p:cNvPicPr>
          <p:nvPr/>
        </p:nvPicPr>
        <p:blipFill>
          <a:blip r:embed="rId3"/>
          <a:srcRect/>
          <a:stretch>
            <a:fillRect/>
          </a:stretch>
        </p:blipFill>
        <p:spPr bwMode="auto">
          <a:xfrm>
            <a:off x="396875" y="2571750"/>
            <a:ext cx="1990725" cy="1985963"/>
          </a:xfrm>
          <a:prstGeom prst="rect">
            <a:avLst/>
          </a:prstGeom>
          <a:noFill/>
          <a:ln w="9525">
            <a:noFill/>
            <a:miter lim="800000"/>
            <a:headEnd/>
            <a:tailEnd/>
          </a:ln>
        </p:spPr>
      </p:pic>
      <p:sp>
        <p:nvSpPr>
          <p:cNvPr id="24586" name="Text Box 7"/>
          <p:cNvSpPr txBox="1">
            <a:spLocks noChangeArrowheads="1"/>
          </p:cNvSpPr>
          <p:nvPr/>
        </p:nvSpPr>
        <p:spPr bwMode="auto">
          <a:xfrm>
            <a:off x="5715000" y="4960938"/>
            <a:ext cx="3429000" cy="584200"/>
          </a:xfrm>
          <a:prstGeom prst="rect">
            <a:avLst/>
          </a:prstGeom>
          <a:noFill/>
          <a:ln w="9525" algn="ctr">
            <a:noFill/>
            <a:miter lim="800000"/>
            <a:headEnd/>
            <a:tailEnd/>
          </a:ln>
        </p:spPr>
        <p:txBody>
          <a:bodyPr>
            <a:spAutoFit/>
          </a:bodyPr>
          <a:lstStyle/>
          <a:p>
            <a:pPr algn="ctr">
              <a:buClr>
                <a:srgbClr val="0046B2"/>
              </a:buClr>
            </a:pPr>
            <a:r>
              <a:rPr lang="fr-FR" sz="1600" b="1" dirty="0" smtClean="0">
                <a:solidFill>
                  <a:srgbClr val="0053A0"/>
                </a:solidFill>
                <a:latin typeface="Calibri" pitchFamily="34" charset="0"/>
              </a:rPr>
              <a:t>2008 </a:t>
            </a:r>
            <a:r>
              <a:rPr lang="fr-FR" sz="1600" b="1" dirty="0">
                <a:solidFill>
                  <a:srgbClr val="0053A0"/>
                </a:solidFill>
                <a:latin typeface="Calibri" pitchFamily="34" charset="0"/>
              </a:rPr>
              <a:t>Une collaboration globale</a:t>
            </a:r>
          </a:p>
          <a:p>
            <a:pPr algn="ctr">
              <a:buClr>
                <a:srgbClr val="0046B2"/>
              </a:buClr>
            </a:pPr>
            <a:r>
              <a:rPr lang="fr-FR" sz="1600" dirty="0">
                <a:solidFill>
                  <a:srgbClr val="0053A0"/>
                </a:solidFill>
                <a:latin typeface="Calibri" pitchFamily="34" charset="0"/>
              </a:rPr>
              <a:t>Le LHC implique plus de</a:t>
            </a:r>
            <a:r>
              <a:rPr lang="fr-FR" sz="1600" dirty="0" smtClean="0">
                <a:solidFill>
                  <a:srgbClr val="0053A0"/>
                </a:solidFill>
                <a:latin typeface="Calibri" pitchFamily="34" charset="0"/>
              </a:rPr>
              <a:t> 100 nations</a:t>
            </a:r>
            <a:endParaRPr lang="fr-FR" sz="1600" dirty="0">
              <a:solidFill>
                <a:srgbClr val="0053A0"/>
              </a:solidFill>
              <a:latin typeface="Calibri" pitchFamily="34" charset="0"/>
            </a:endParaRPr>
          </a:p>
        </p:txBody>
      </p:sp>
      <p:pic>
        <p:nvPicPr>
          <p:cNvPr id="24587" name="Picture 8"/>
          <p:cNvPicPr>
            <a:picLocks noChangeAspect="1" noChangeArrowheads="1"/>
          </p:cNvPicPr>
          <p:nvPr/>
        </p:nvPicPr>
        <p:blipFill>
          <a:blip r:embed="rId4"/>
          <a:srcRect/>
          <a:stretch>
            <a:fillRect/>
          </a:stretch>
        </p:blipFill>
        <p:spPr bwMode="auto">
          <a:xfrm>
            <a:off x="6134100" y="2962275"/>
            <a:ext cx="2590800" cy="19431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28688"/>
            <a:ext cx="4724400" cy="500062"/>
          </a:xfrm>
        </p:spPr>
        <p:txBody>
          <a:bodyPr rtlCol="0">
            <a:normAutofit fontScale="90000"/>
          </a:bodyPr>
          <a:lstStyle/>
          <a:p>
            <a:pPr eaLnBrk="1" fontAlgn="auto" hangingPunct="1">
              <a:spcAft>
                <a:spcPts val="0"/>
              </a:spcAft>
              <a:defRPr/>
            </a:pPr>
            <a:r>
              <a:rPr lang="fr-FR" dirty="0" smtClean="0">
                <a:solidFill>
                  <a:schemeClr val="accent1">
                    <a:lumMod val="75000"/>
                  </a:schemeClr>
                </a:solidFill>
              </a:rPr>
              <a:t>La Gouvernance du CERN</a:t>
            </a:r>
            <a:endParaRPr lang="fr-FR" dirty="0">
              <a:solidFill>
                <a:schemeClr val="accent1">
                  <a:lumMod val="75000"/>
                </a:schemeClr>
              </a:solidFill>
            </a:endParaRPr>
          </a:p>
        </p:txBody>
      </p:sp>
      <p:sp>
        <p:nvSpPr>
          <p:cNvPr id="4" name="Date Placeholder 3"/>
          <p:cNvSpPr>
            <a:spLocks noGrp="1"/>
          </p:cNvSpPr>
          <p:nvPr>
            <p:ph type="dt" sz="quarter" idx="10"/>
          </p:nvPr>
        </p:nvSpPr>
        <p:spPr/>
        <p:txBody>
          <a:bodyPr/>
          <a:lstStyle/>
          <a:p>
            <a:pPr>
              <a:defRPr/>
            </a:pPr>
            <a:r>
              <a:rPr lang="en-US" smtClean="0"/>
              <a:t>juin 2011</a:t>
            </a:r>
            <a:endParaRPr lang="fr-FR"/>
          </a:p>
        </p:txBody>
      </p:sp>
      <p:sp>
        <p:nvSpPr>
          <p:cNvPr id="5" name="Footer Placeholder 4"/>
          <p:cNvSpPr>
            <a:spLocks noGrp="1"/>
          </p:cNvSpPr>
          <p:nvPr>
            <p:ph type="ftr" sz="quarter" idx="11"/>
          </p:nvPr>
        </p:nvSpPr>
        <p:spPr/>
        <p:txBody>
          <a:bodyPr/>
          <a:lstStyle/>
          <a:p>
            <a:pPr>
              <a:defRPr/>
            </a:pPr>
            <a:r>
              <a:rPr lang="en-US" smtClean="0"/>
              <a:t>Wolfgang von Rüden, CERN</a:t>
            </a:r>
            <a:endParaRPr lang="fr-FR"/>
          </a:p>
        </p:txBody>
      </p:sp>
      <p:sp>
        <p:nvSpPr>
          <p:cNvPr id="6" name="Slide Number Placeholder 5"/>
          <p:cNvSpPr>
            <a:spLocks noGrp="1"/>
          </p:cNvSpPr>
          <p:nvPr>
            <p:ph type="sldNum" sz="quarter" idx="12"/>
          </p:nvPr>
        </p:nvSpPr>
        <p:spPr/>
        <p:txBody>
          <a:bodyPr/>
          <a:lstStyle/>
          <a:p>
            <a:pPr>
              <a:defRPr/>
            </a:pPr>
            <a:fld id="{554B4C37-CCD7-4615-B7C7-87BB581CEC06}" type="slidenum">
              <a:rPr lang="fr-FR"/>
              <a:pPr>
                <a:defRPr/>
              </a:pPr>
              <a:t>14</a:t>
            </a:fld>
            <a:endParaRPr lang="fr-FR"/>
          </a:p>
        </p:txBody>
      </p:sp>
      <p:pic>
        <p:nvPicPr>
          <p:cNvPr id="7" name="Picture 41" descr="flags"/>
          <p:cNvPicPr>
            <a:picLocks noChangeAspect="1" noChangeArrowheads="1"/>
          </p:cNvPicPr>
          <p:nvPr/>
        </p:nvPicPr>
        <p:blipFill>
          <a:blip r:embed="rId2" cstate="print">
            <a:lum bright="40000"/>
          </a:blip>
          <a:stretch>
            <a:fillRect/>
          </a:stretch>
        </p:blipFill>
        <p:spPr bwMode="auto">
          <a:xfrm>
            <a:off x="499310" y="1458742"/>
            <a:ext cx="8073218" cy="5018258"/>
          </a:xfrm>
          <a:prstGeom prst="rect">
            <a:avLst/>
          </a:prstGeom>
          <a:ln>
            <a:noFill/>
          </a:ln>
          <a:effectLst>
            <a:softEdge rad="112500"/>
          </a:effectLst>
        </p:spPr>
      </p:pic>
      <p:sp>
        <p:nvSpPr>
          <p:cNvPr id="8" name="Rectangle 3"/>
          <p:cNvSpPr txBox="1">
            <a:spLocks noChangeArrowheads="1"/>
          </p:cNvSpPr>
          <p:nvPr/>
        </p:nvSpPr>
        <p:spPr>
          <a:xfrm>
            <a:off x="714375" y="1581150"/>
            <a:ext cx="7858125" cy="4895850"/>
          </a:xfrm>
          <a:prstGeom prst="rect">
            <a:avLst/>
          </a:prstGeom>
        </p:spPr>
        <p:txBody>
          <a:bodyPr>
            <a:normAutofit/>
          </a:bodyPr>
          <a:lstStyle/>
          <a:p>
            <a:pPr marL="180000" indent="-266700" fontAlgn="auto">
              <a:spcBef>
                <a:spcPts val="0"/>
              </a:spcBef>
              <a:spcAft>
                <a:spcPts val="0"/>
              </a:spcAft>
              <a:tabLst>
                <a:tab pos="2236788" algn="l"/>
                <a:tab pos="3952875" algn="l"/>
                <a:tab pos="5740400" algn="l"/>
              </a:tabLst>
              <a:defRPr/>
            </a:pPr>
            <a:r>
              <a:rPr lang="fr-FR" sz="2400" b="1" dirty="0">
                <a:solidFill>
                  <a:schemeClr val="accent1">
                    <a:lumMod val="75000"/>
                  </a:schemeClr>
                </a:solidFill>
                <a:latin typeface="+mn-lt"/>
              </a:rPr>
              <a:t>Vingt pays membres:</a:t>
            </a:r>
            <a:br>
              <a:rPr lang="fr-FR" sz="2400" b="1" dirty="0">
                <a:solidFill>
                  <a:schemeClr val="accent1">
                    <a:lumMod val="75000"/>
                  </a:schemeClr>
                </a:solidFill>
                <a:latin typeface="+mn-lt"/>
              </a:rPr>
            </a:br>
            <a:r>
              <a:rPr lang="fr-FR" sz="2400" dirty="0">
                <a:solidFill>
                  <a:schemeClr val="accent1">
                    <a:lumMod val="75000"/>
                  </a:schemeClr>
                </a:solidFill>
                <a:latin typeface="+mn-lt"/>
              </a:rPr>
              <a:t>Allemagne	Autriche	Belgique	Bulgarie</a:t>
            </a:r>
          </a:p>
          <a:p>
            <a:pPr marL="180000" indent="-266700" fontAlgn="auto">
              <a:spcBef>
                <a:spcPts val="0"/>
              </a:spcBef>
              <a:spcAft>
                <a:spcPts val="0"/>
              </a:spcAft>
              <a:tabLst>
                <a:tab pos="2236788" algn="l"/>
                <a:tab pos="3952875" algn="l"/>
                <a:tab pos="5740400" algn="l"/>
              </a:tabLst>
              <a:defRPr/>
            </a:pPr>
            <a:r>
              <a:rPr lang="fr-FR" sz="2400" dirty="0">
                <a:solidFill>
                  <a:schemeClr val="accent1">
                    <a:lumMod val="75000"/>
                  </a:schemeClr>
                </a:solidFill>
                <a:latin typeface="+mn-lt"/>
              </a:rPr>
              <a:t>	Danemark	Espagne	Finlande	France</a:t>
            </a:r>
          </a:p>
          <a:p>
            <a:pPr marL="180000" indent="-266700" fontAlgn="auto">
              <a:spcBef>
                <a:spcPts val="0"/>
              </a:spcBef>
              <a:spcAft>
                <a:spcPts val="0"/>
              </a:spcAft>
              <a:tabLst>
                <a:tab pos="2236788" algn="l"/>
                <a:tab pos="3952875" algn="l"/>
                <a:tab pos="5740400" algn="l"/>
              </a:tabLst>
              <a:defRPr/>
            </a:pPr>
            <a:r>
              <a:rPr lang="fr-FR" sz="2400" dirty="0">
                <a:solidFill>
                  <a:schemeClr val="accent1">
                    <a:lumMod val="75000"/>
                  </a:schemeClr>
                </a:solidFill>
                <a:latin typeface="+mn-lt"/>
              </a:rPr>
              <a:t>	Grèce	Hongrie	Italie	Pays Bas</a:t>
            </a:r>
          </a:p>
          <a:p>
            <a:pPr marL="180000" indent="-266700" fontAlgn="auto">
              <a:spcBef>
                <a:spcPts val="0"/>
              </a:spcBef>
              <a:spcAft>
                <a:spcPts val="0"/>
              </a:spcAft>
              <a:tabLst>
                <a:tab pos="2236788" algn="l"/>
                <a:tab pos="3952875" algn="l"/>
                <a:tab pos="5740400" algn="l"/>
              </a:tabLst>
              <a:defRPr/>
            </a:pPr>
            <a:r>
              <a:rPr lang="fr-FR" sz="2400" dirty="0">
                <a:solidFill>
                  <a:schemeClr val="accent1">
                    <a:lumMod val="75000"/>
                  </a:schemeClr>
                </a:solidFill>
                <a:latin typeface="+mn-lt"/>
              </a:rPr>
              <a:t>	Norvège	Pologne	Portugal	</a:t>
            </a:r>
            <a:r>
              <a:rPr lang="fr-FR" sz="2400" dirty="0" err="1">
                <a:solidFill>
                  <a:schemeClr val="accent1">
                    <a:lumMod val="75000"/>
                  </a:schemeClr>
                </a:solidFill>
                <a:latin typeface="+mn-lt"/>
              </a:rPr>
              <a:t>Rép</a:t>
            </a:r>
            <a:r>
              <a:rPr lang="fr-FR" sz="2400" dirty="0">
                <a:solidFill>
                  <a:schemeClr val="accent1">
                    <a:lumMod val="75000"/>
                  </a:schemeClr>
                </a:solidFill>
                <a:latin typeface="+mn-lt"/>
              </a:rPr>
              <a:t>. Slovaque</a:t>
            </a:r>
          </a:p>
          <a:p>
            <a:pPr marL="180000" indent="-266700" fontAlgn="auto">
              <a:spcBef>
                <a:spcPts val="0"/>
              </a:spcBef>
              <a:spcAft>
                <a:spcPts val="0"/>
              </a:spcAft>
              <a:tabLst>
                <a:tab pos="2236788" algn="l"/>
                <a:tab pos="3952875" algn="l"/>
                <a:tab pos="5740400" algn="l"/>
              </a:tabLst>
              <a:defRPr/>
            </a:pPr>
            <a:r>
              <a:rPr lang="fr-FR" sz="2400" dirty="0">
                <a:solidFill>
                  <a:schemeClr val="accent1">
                    <a:lumMod val="75000"/>
                  </a:schemeClr>
                </a:solidFill>
                <a:latin typeface="+mn-lt"/>
              </a:rPr>
              <a:t>	</a:t>
            </a:r>
            <a:r>
              <a:rPr lang="fr-FR" sz="2400" dirty="0" err="1">
                <a:solidFill>
                  <a:schemeClr val="accent1">
                    <a:lumMod val="75000"/>
                  </a:schemeClr>
                </a:solidFill>
                <a:latin typeface="+mn-lt"/>
              </a:rPr>
              <a:t>Rép</a:t>
            </a:r>
            <a:r>
              <a:rPr lang="fr-FR" sz="2400" dirty="0">
                <a:solidFill>
                  <a:schemeClr val="accent1">
                    <a:lumMod val="75000"/>
                  </a:schemeClr>
                </a:solidFill>
                <a:latin typeface="+mn-lt"/>
              </a:rPr>
              <a:t>. Tchèque	Suède	Suisse	Royaume Uni</a:t>
            </a:r>
          </a:p>
          <a:p>
            <a:pPr marL="266700" indent="-266700" fontAlgn="auto">
              <a:spcBef>
                <a:spcPts val="1200"/>
              </a:spcBef>
              <a:spcAft>
                <a:spcPts val="0"/>
              </a:spcAft>
              <a:defRPr/>
            </a:pPr>
            <a:r>
              <a:rPr lang="fr-FR" sz="2400" b="1" dirty="0">
                <a:solidFill>
                  <a:schemeClr val="accent1">
                    <a:lumMod val="75000"/>
                  </a:schemeClr>
                </a:solidFill>
                <a:latin typeface="+mn-lt"/>
              </a:rPr>
              <a:t>Huit observateurs:</a:t>
            </a:r>
            <a:r>
              <a:rPr lang="fr-FR" sz="2400" dirty="0">
                <a:solidFill>
                  <a:schemeClr val="accent1">
                    <a:lumMod val="75000"/>
                  </a:schemeClr>
                </a:solidFill>
                <a:latin typeface="+mn-lt"/>
              </a:rPr>
              <a:t> Commission Européenne , Etats-Unis, Fédération Russe, Inde, Israël, Japon, Turquie, l’UNESCO</a:t>
            </a:r>
          </a:p>
          <a:p>
            <a:pPr marL="266700" indent="-266700" fontAlgn="auto">
              <a:spcBef>
                <a:spcPts val="1200"/>
              </a:spcBef>
              <a:spcAft>
                <a:spcPts val="0"/>
              </a:spcAft>
              <a:defRPr/>
            </a:pPr>
            <a:r>
              <a:rPr lang="fr-FR" sz="2400" b="1" dirty="0">
                <a:solidFill>
                  <a:schemeClr val="accent1">
                    <a:lumMod val="75000"/>
                  </a:schemeClr>
                </a:solidFill>
                <a:latin typeface="+mn-lt"/>
              </a:rPr>
              <a:t>Budget annuel:</a:t>
            </a:r>
            <a:r>
              <a:rPr lang="fr-FR" sz="2400" dirty="0" smtClean="0">
                <a:solidFill>
                  <a:schemeClr val="accent1">
                    <a:lumMod val="75000"/>
                  </a:schemeClr>
                </a:solidFill>
                <a:latin typeface="+mn-lt"/>
              </a:rPr>
              <a:t> </a:t>
            </a:r>
            <a:r>
              <a:rPr lang="en-GB" sz="2400" dirty="0" smtClean="0">
                <a:solidFill>
                  <a:srgbClr val="376092"/>
                </a:solidFill>
                <a:latin typeface="Calibri" pitchFamily="34" charset="0"/>
              </a:rPr>
              <a:t> ~1000 MCHF</a:t>
            </a:r>
            <a:endParaRPr lang="fr-FR" sz="2400" dirty="0" smtClean="0">
              <a:solidFill>
                <a:schemeClr val="accent1">
                  <a:lumMod val="75000"/>
                </a:schemeClr>
              </a:solidFill>
              <a:latin typeface="+mn-lt"/>
            </a:endParaRPr>
          </a:p>
          <a:p>
            <a:pPr marL="266700" indent="-266700" fontAlgn="auto">
              <a:spcBef>
                <a:spcPts val="1200"/>
              </a:spcBef>
              <a:spcAft>
                <a:spcPts val="0"/>
              </a:spcAft>
              <a:defRPr/>
            </a:pPr>
            <a:r>
              <a:rPr lang="fr-FR" sz="2400" b="1" dirty="0">
                <a:solidFill>
                  <a:schemeClr val="accent1">
                    <a:lumMod val="75000"/>
                  </a:schemeClr>
                </a:solidFill>
                <a:latin typeface="+mn-lt"/>
              </a:rPr>
              <a:t>Personnel:  </a:t>
            </a:r>
            <a:r>
              <a:rPr lang="fr-FR" sz="2400" dirty="0" smtClean="0">
                <a:solidFill>
                  <a:schemeClr val="accent1">
                    <a:lumMod val="75000"/>
                  </a:schemeClr>
                </a:solidFill>
                <a:latin typeface="+mn-lt"/>
              </a:rPr>
              <a:t>2250 </a:t>
            </a:r>
            <a:r>
              <a:rPr lang="fr-FR" sz="2400" dirty="0">
                <a:solidFill>
                  <a:schemeClr val="accent1">
                    <a:lumMod val="75000"/>
                  </a:schemeClr>
                </a:solidFill>
                <a:latin typeface="+mn-lt"/>
              </a:rPr>
              <a:t>fonctionnaires,</a:t>
            </a:r>
            <a:r>
              <a:rPr lang="fr-FR" sz="2400" dirty="0" smtClean="0">
                <a:solidFill>
                  <a:schemeClr val="accent1">
                    <a:lumMod val="75000"/>
                  </a:schemeClr>
                </a:solidFill>
                <a:latin typeface="+mn-lt"/>
              </a:rPr>
              <a:t> 700 </a:t>
            </a:r>
            <a:r>
              <a:rPr lang="fr-FR" sz="2400" dirty="0">
                <a:solidFill>
                  <a:schemeClr val="accent1">
                    <a:lumMod val="75000"/>
                  </a:schemeClr>
                </a:solidFill>
                <a:latin typeface="+mn-lt"/>
              </a:rPr>
              <a:t>boursiers et associés ,</a:t>
            </a:r>
            <a:r>
              <a:rPr lang="fr-FR" sz="2400" dirty="0" smtClean="0">
                <a:solidFill>
                  <a:schemeClr val="accent1">
                    <a:lumMod val="75000"/>
                  </a:schemeClr>
                </a:solidFill>
                <a:latin typeface="+mn-lt"/>
              </a:rPr>
              <a:t> 10’000 </a:t>
            </a:r>
            <a:r>
              <a:rPr lang="fr-FR" sz="2400" dirty="0">
                <a:solidFill>
                  <a:schemeClr val="accent1">
                    <a:lumMod val="75000"/>
                  </a:schemeClr>
                </a:solidFill>
                <a:latin typeface="+mn-lt"/>
              </a:rPr>
              <a:t>utilisateurs</a:t>
            </a:r>
          </a:p>
        </p:txBody>
      </p:sp>
      <p:sp>
        <p:nvSpPr>
          <p:cNvPr id="9" name="Oval 8"/>
          <p:cNvSpPr/>
          <p:nvPr/>
        </p:nvSpPr>
        <p:spPr>
          <a:xfrm>
            <a:off x="838200" y="5638800"/>
            <a:ext cx="2743200" cy="685800"/>
          </a:xfrm>
          <a:prstGeom prst="ellipse">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xtBox 9"/>
          <p:cNvSpPr txBox="1"/>
          <p:nvPr/>
        </p:nvSpPr>
        <p:spPr>
          <a:xfrm>
            <a:off x="838200" y="1484784"/>
            <a:ext cx="7543800" cy="4832093"/>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pPr algn="ctr"/>
            <a:endParaRPr lang="fr-FR" sz="2800" dirty="0" smtClean="0">
              <a:solidFill>
                <a:srgbClr val="1F497D"/>
              </a:solidFill>
              <a:latin typeface="Arial" pitchFamily="34" charset="0"/>
            </a:endParaRPr>
          </a:p>
          <a:p>
            <a:pPr algn="ctr"/>
            <a:r>
              <a:rPr lang="fr-FR" sz="2800" dirty="0" smtClean="0">
                <a:solidFill>
                  <a:srgbClr val="1F497D"/>
                </a:solidFill>
                <a:latin typeface="Arial" pitchFamily="34" charset="0"/>
              </a:rPr>
              <a:t>Derniers développements:</a:t>
            </a:r>
          </a:p>
          <a:p>
            <a:pPr algn="ctr"/>
            <a:endParaRPr lang="fr-FR" sz="2800" dirty="0" smtClean="0">
              <a:solidFill>
                <a:srgbClr val="1F497D"/>
              </a:solidFill>
              <a:latin typeface="Arial" pitchFamily="34" charset="0"/>
            </a:endParaRPr>
          </a:p>
          <a:p>
            <a:pPr algn="ctr"/>
            <a:r>
              <a:rPr lang="fr-FR" sz="2800" dirty="0" smtClean="0">
                <a:solidFill>
                  <a:srgbClr val="1F497D"/>
                </a:solidFill>
                <a:latin typeface="Arial" pitchFamily="34" charset="0"/>
              </a:rPr>
              <a:t>Le Conseil du CERN a décidé en juin 2010 d’étendre la possibilité de devenir membre au delà des limites de l’Europe</a:t>
            </a:r>
          </a:p>
          <a:p>
            <a:pPr algn="ctr"/>
            <a:endParaRPr lang="fr-FR" sz="2800" dirty="0">
              <a:solidFill>
                <a:srgbClr val="1F497D"/>
              </a:solidFill>
              <a:latin typeface="Arial" pitchFamily="34" charset="0"/>
            </a:endParaRPr>
          </a:p>
          <a:p>
            <a:pPr algn="ctr"/>
            <a:r>
              <a:rPr lang="fr-FR" sz="2800" dirty="0" smtClean="0">
                <a:solidFill>
                  <a:srgbClr val="1F497D"/>
                </a:solidFill>
                <a:latin typeface="Arial" pitchFamily="34" charset="0"/>
              </a:rPr>
              <a:t>Juin 2011:</a:t>
            </a:r>
            <a:br>
              <a:rPr lang="fr-FR" sz="2800" dirty="0" smtClean="0">
                <a:solidFill>
                  <a:srgbClr val="1F497D"/>
                </a:solidFill>
                <a:latin typeface="Arial" pitchFamily="34" charset="0"/>
              </a:rPr>
            </a:br>
            <a:r>
              <a:rPr lang="fr-FR" sz="2800" dirty="0" smtClean="0">
                <a:solidFill>
                  <a:srgbClr val="1F497D"/>
                </a:solidFill>
                <a:latin typeface="Arial" pitchFamily="34" charset="0"/>
              </a:rPr>
              <a:t>Acceptation des candidatures de 5 pays</a:t>
            </a:r>
          </a:p>
          <a:p>
            <a:pPr algn="ctr"/>
            <a:endParaRPr lang="fr-FR" sz="2800" dirty="0">
              <a:solidFill>
                <a:srgbClr val="1F497D"/>
              </a:solidFill>
              <a:latin typeface="Arial" pitchFamily="34" charset="0"/>
            </a:endParaRPr>
          </a:p>
          <a:p>
            <a:pPr algn="ctr"/>
            <a:endParaRPr lang="fr-FR" sz="2800" dirty="0">
              <a:solidFill>
                <a:srgbClr val="1F497D"/>
              </a:solidFill>
              <a:latin typeface="Arial"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Scientist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384"/>
            <a:ext cx="9144000" cy="6467168"/>
          </a:xfrm>
          <a:prstGeom prst="rect">
            <a:avLst/>
          </a:prstGeom>
        </p:spPr>
      </p:pic>
      <p:sp>
        <p:nvSpPr>
          <p:cNvPr id="5" name="Date Placeholder 4"/>
          <p:cNvSpPr>
            <a:spLocks noGrp="1"/>
          </p:cNvSpPr>
          <p:nvPr>
            <p:ph type="dt" sz="half" idx="10"/>
          </p:nvPr>
        </p:nvSpPr>
        <p:spPr/>
        <p:txBody>
          <a:bodyPr/>
          <a:lstStyle/>
          <a:p>
            <a:pPr>
              <a:defRPr/>
            </a:pPr>
            <a:r>
              <a:rPr lang="en-US" smtClean="0">
                <a:latin typeface="Calibri"/>
              </a:rPr>
              <a:t>juin 2011</a:t>
            </a:r>
            <a:endParaRPr lang="fr-FR">
              <a:latin typeface="Calibri"/>
            </a:endParaRPr>
          </a:p>
        </p:txBody>
      </p:sp>
      <p:sp>
        <p:nvSpPr>
          <p:cNvPr id="6" name="Footer Placeholder 5"/>
          <p:cNvSpPr>
            <a:spLocks noGrp="1"/>
          </p:cNvSpPr>
          <p:nvPr>
            <p:ph type="ftr" sz="quarter" idx="11"/>
          </p:nvPr>
        </p:nvSpPr>
        <p:spPr/>
        <p:txBody>
          <a:bodyPr/>
          <a:lstStyle/>
          <a:p>
            <a:pPr>
              <a:defRPr/>
            </a:pPr>
            <a:r>
              <a:rPr lang="en-US" smtClean="0">
                <a:solidFill>
                  <a:prstClr val="black">
                    <a:tint val="75000"/>
                  </a:prstClr>
                </a:solidFill>
                <a:latin typeface="Calibri"/>
              </a:rPr>
              <a:t>Wolfgang von Rüden, CERN</a:t>
            </a:r>
            <a:endParaRPr lang="fr-FR">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a:defRPr/>
            </a:pPr>
            <a:fld id="{C102F5DF-3746-4951-9243-D4CE0B337A17}" type="slidenum">
              <a:rPr lang="fr-FR"/>
              <a:pPr>
                <a:defRPr/>
              </a:pPr>
              <a:t>15</a:t>
            </a:fld>
            <a:endParaRPr lang="fr-FR"/>
          </a:p>
        </p:txBody>
      </p:sp>
    </p:spTree>
    <p:extLst>
      <p:ext uri="{BB962C8B-B14F-4D97-AF65-F5344CB8AC3E}">
        <p14:creationId xmlns:p14="http://schemas.microsoft.com/office/powerpoint/2010/main" val="12838990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dirty="0"/>
          </a:p>
        </p:txBody>
      </p:sp>
      <p:sp>
        <p:nvSpPr>
          <p:cNvPr id="3" name="Content Placeholder 2"/>
          <p:cNvSpPr>
            <a:spLocks noGrp="1"/>
          </p:cNvSpPr>
          <p:nvPr>
            <p:ph idx="1"/>
          </p:nvPr>
        </p:nvSpPr>
        <p:spPr/>
        <p:txBody>
          <a:bodyPr/>
          <a:lstStyle/>
          <a:p>
            <a:r>
              <a:rPr lang="fr-FR" dirty="0" smtClean="0">
                <a:solidFill>
                  <a:srgbClr val="376092">
                    <a:alpha val="50000"/>
                  </a:srgbClr>
                </a:solidFill>
              </a:rPr>
              <a:t>Le LHC en 10 minutes (vidéo)</a:t>
            </a:r>
          </a:p>
          <a:p>
            <a:r>
              <a:rPr lang="fr-FR" dirty="0" smtClean="0">
                <a:solidFill>
                  <a:srgbClr val="376092">
                    <a:alpha val="50000"/>
                  </a:srgbClr>
                </a:solidFill>
              </a:rPr>
              <a:t>Pourquoi ? – La motivation scientifique</a:t>
            </a:r>
          </a:p>
          <a:p>
            <a:r>
              <a:rPr lang="fr-FR" dirty="0" smtClean="0">
                <a:solidFill>
                  <a:srgbClr val="376092">
                    <a:alpha val="50000"/>
                  </a:srgbClr>
                </a:solidFill>
              </a:rPr>
              <a:t>Qui ? – Le CERN et la communauté des physiciens de particules</a:t>
            </a:r>
          </a:p>
          <a:p>
            <a:r>
              <a:rPr lang="fr-FR" b="1" dirty="0" smtClean="0"/>
              <a:t>Comment ? – Nos outils de recherche</a:t>
            </a:r>
          </a:p>
          <a:p>
            <a:r>
              <a:rPr lang="fr-FR" dirty="0" smtClean="0">
                <a:solidFill>
                  <a:srgbClr val="376092">
                    <a:alpha val="50000"/>
                  </a:srgbClr>
                </a:solidFill>
              </a:rPr>
              <a:t>Essentiel: le traitement des données</a:t>
            </a:r>
          </a:p>
          <a:p>
            <a:r>
              <a:rPr lang="fr-FR" dirty="0" smtClean="0">
                <a:solidFill>
                  <a:srgbClr val="376092">
                    <a:alpha val="50000"/>
                  </a:srgbClr>
                </a:solidFill>
              </a:rPr>
              <a:t>Les premiers résultats</a:t>
            </a:r>
          </a:p>
          <a:p>
            <a:endParaRPr lang="fr-FR" dirty="0"/>
          </a:p>
        </p:txBody>
      </p:sp>
      <p:sp>
        <p:nvSpPr>
          <p:cNvPr id="4" name="Date Placeholder 3"/>
          <p:cNvSpPr>
            <a:spLocks noGrp="1"/>
          </p:cNvSpPr>
          <p:nvPr>
            <p:ph type="dt" sz="half" idx="10"/>
          </p:nvPr>
        </p:nvSpPr>
        <p:spPr/>
        <p:txBody>
          <a:bodyPr/>
          <a:lstStyle/>
          <a:p>
            <a:pPr>
              <a:defRPr/>
            </a:pPr>
            <a:r>
              <a:rPr lang="en-US" smtClean="0"/>
              <a:t>juin 2011</a:t>
            </a:r>
            <a:endParaRPr lang="fr-FR"/>
          </a:p>
        </p:txBody>
      </p:sp>
      <p:sp>
        <p:nvSpPr>
          <p:cNvPr id="5" name="Footer Placeholder 4"/>
          <p:cNvSpPr>
            <a:spLocks noGrp="1"/>
          </p:cNvSpPr>
          <p:nvPr>
            <p:ph type="ftr" sz="quarter" idx="11"/>
          </p:nvPr>
        </p:nvSpPr>
        <p:spPr/>
        <p:txBody>
          <a:bodyPr/>
          <a:lstStyle/>
          <a:p>
            <a:pPr>
              <a:defRPr/>
            </a:pPr>
            <a:r>
              <a:rPr lang="en-US" smtClean="0"/>
              <a:t>Wolfgang von Rüden, CERN</a:t>
            </a:r>
            <a:endParaRPr lang="fr-FR"/>
          </a:p>
        </p:txBody>
      </p:sp>
      <p:sp>
        <p:nvSpPr>
          <p:cNvPr id="6" name="Slide Number Placeholder 5"/>
          <p:cNvSpPr>
            <a:spLocks noGrp="1"/>
          </p:cNvSpPr>
          <p:nvPr>
            <p:ph type="sldNum" sz="quarter" idx="12"/>
          </p:nvPr>
        </p:nvSpPr>
        <p:spPr/>
        <p:txBody>
          <a:bodyPr/>
          <a:lstStyle/>
          <a:p>
            <a:pPr>
              <a:defRPr/>
            </a:pPr>
            <a:fld id="{0218AF85-6996-40A3-9FE5-C61145ABA369}" type="slidenum">
              <a:rPr lang="fr-FR" smtClean="0"/>
              <a:pPr>
                <a:defRPr/>
              </a:pPr>
              <a:t>16</a:t>
            </a:fld>
            <a:endParaRPr lang="fr-F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457200" y="928688"/>
            <a:ext cx="8229600" cy="642937"/>
          </a:xfrm>
        </p:spPr>
        <p:txBody>
          <a:bodyPr/>
          <a:lstStyle/>
          <a:p>
            <a:pPr eaLnBrk="1" hangingPunct="1"/>
            <a:r>
              <a:rPr lang="fr-FR" smtClean="0"/>
              <a:t>Les outils:</a:t>
            </a:r>
          </a:p>
        </p:txBody>
      </p:sp>
      <p:sp>
        <p:nvSpPr>
          <p:cNvPr id="26626" name="Content Placeholder 2"/>
          <p:cNvSpPr>
            <a:spLocks noGrp="1"/>
          </p:cNvSpPr>
          <p:nvPr>
            <p:ph idx="1"/>
          </p:nvPr>
        </p:nvSpPr>
        <p:spPr>
          <a:xfrm>
            <a:off x="457200" y="1857375"/>
            <a:ext cx="8229600" cy="4429125"/>
          </a:xfrm>
        </p:spPr>
        <p:txBody>
          <a:bodyPr/>
          <a:lstStyle/>
          <a:p>
            <a:pPr eaLnBrk="1" hangingPunct="1">
              <a:lnSpc>
                <a:spcPct val="90000"/>
              </a:lnSpc>
            </a:pPr>
            <a:r>
              <a:rPr lang="fr-FR" dirty="0" smtClean="0"/>
              <a:t>Un </a:t>
            </a:r>
            <a:r>
              <a:rPr lang="fr-FR" dirty="0" smtClean="0">
                <a:solidFill>
                  <a:srgbClr val="FF0000"/>
                </a:solidFill>
              </a:rPr>
              <a:t>accélérateur</a:t>
            </a:r>
            <a:r>
              <a:rPr lang="fr-FR" dirty="0" smtClean="0"/>
              <a:t> ultra puissant: le LHC</a:t>
            </a:r>
          </a:p>
          <a:p>
            <a:pPr lvl="1" eaLnBrk="1" hangingPunct="1">
              <a:lnSpc>
                <a:spcPct val="90000"/>
              </a:lnSpc>
            </a:pPr>
            <a:r>
              <a:rPr lang="fr-FR" dirty="0" smtClean="0"/>
              <a:t>Un tunnel de 27 km, un vide extrême</a:t>
            </a:r>
          </a:p>
          <a:p>
            <a:pPr lvl="1" eaLnBrk="1" hangingPunct="1">
              <a:lnSpc>
                <a:spcPct val="90000"/>
              </a:lnSpc>
            </a:pPr>
            <a:r>
              <a:rPr lang="fr-FR" dirty="0" smtClean="0"/>
              <a:t>Des milliers d’aimants supraconducteurs</a:t>
            </a:r>
          </a:p>
          <a:p>
            <a:pPr lvl="1" eaLnBrk="1" hangingPunct="1">
              <a:lnSpc>
                <a:spcPct val="90000"/>
              </a:lnSpc>
            </a:pPr>
            <a:r>
              <a:rPr lang="fr-FR" dirty="0" smtClean="0"/>
              <a:t>Une </a:t>
            </a:r>
            <a:r>
              <a:rPr lang="fr-CH" dirty="0" smtClean="0"/>
              <a:t>énergie</a:t>
            </a:r>
            <a:r>
              <a:rPr lang="fr-FR" dirty="0" smtClean="0"/>
              <a:t> et une luminosité jamais atteintes</a:t>
            </a:r>
          </a:p>
          <a:p>
            <a:pPr eaLnBrk="1" hangingPunct="1">
              <a:lnSpc>
                <a:spcPct val="90000"/>
              </a:lnSpc>
            </a:pPr>
            <a:r>
              <a:rPr lang="fr-FR" dirty="0" smtClean="0"/>
              <a:t>Des </a:t>
            </a:r>
            <a:r>
              <a:rPr lang="fr-FR" dirty="0" smtClean="0">
                <a:solidFill>
                  <a:srgbClr val="FF0000"/>
                </a:solidFill>
              </a:rPr>
              <a:t>détecteurs</a:t>
            </a:r>
            <a:r>
              <a:rPr lang="fr-FR" dirty="0" smtClean="0"/>
              <a:t> énormes et sophistiqués</a:t>
            </a:r>
          </a:p>
          <a:p>
            <a:pPr lvl="1" eaLnBrk="1" hangingPunct="1">
              <a:lnSpc>
                <a:spcPct val="90000"/>
              </a:lnSpc>
            </a:pPr>
            <a:r>
              <a:rPr lang="fr-FR" dirty="0" smtClean="0"/>
              <a:t>Quatre expériences de la taille d’une cathédrale</a:t>
            </a:r>
          </a:p>
          <a:p>
            <a:pPr lvl="1" eaLnBrk="1" hangingPunct="1">
              <a:lnSpc>
                <a:spcPct val="90000"/>
              </a:lnSpc>
            </a:pPr>
            <a:r>
              <a:rPr lang="fr-FR" dirty="0" smtClean="0"/>
              <a:t>Des centaines de millions de canaux de mesure</a:t>
            </a:r>
          </a:p>
          <a:p>
            <a:pPr lvl="1" eaLnBrk="1" hangingPunct="1">
              <a:lnSpc>
                <a:spcPct val="90000"/>
              </a:lnSpc>
            </a:pPr>
            <a:r>
              <a:rPr lang="fr-FR" dirty="0" smtClean="0"/>
              <a:t>Une acquisition de données traitant des pétaoctets par seconde</a:t>
            </a:r>
          </a:p>
          <a:p>
            <a:pPr eaLnBrk="1" hangingPunct="1">
              <a:lnSpc>
                <a:spcPct val="90000"/>
              </a:lnSpc>
            </a:pPr>
            <a:r>
              <a:rPr lang="fr-FR" dirty="0" smtClean="0"/>
              <a:t>Des systèmes </a:t>
            </a:r>
            <a:r>
              <a:rPr lang="fr-FR" dirty="0" smtClean="0">
                <a:solidFill>
                  <a:srgbClr val="FF0000"/>
                </a:solidFill>
              </a:rPr>
              <a:t>informatiques</a:t>
            </a:r>
            <a:r>
              <a:rPr lang="fr-FR" dirty="0" smtClean="0"/>
              <a:t> en rapport</a:t>
            </a:r>
          </a:p>
          <a:p>
            <a:pPr lvl="1" eaLnBrk="1" hangingPunct="1">
              <a:lnSpc>
                <a:spcPct val="90000"/>
              </a:lnSpc>
            </a:pPr>
            <a:r>
              <a:rPr lang="fr-FR" dirty="0" smtClean="0"/>
              <a:t>~130 centres de calcul configurés en « grille »</a:t>
            </a:r>
          </a:p>
          <a:p>
            <a:pPr lvl="1" eaLnBrk="1" hangingPunct="1">
              <a:lnSpc>
                <a:spcPct val="90000"/>
              </a:lnSpc>
            </a:pPr>
            <a:r>
              <a:rPr lang="fr-FR" dirty="0" smtClean="0"/>
              <a:t>Une puissance de calcul et une capacité de stockage capable de traiter 15 pétaoctets par années, analysées par des milliers de physiciens</a:t>
            </a:r>
          </a:p>
        </p:txBody>
      </p:sp>
      <p:sp>
        <p:nvSpPr>
          <p:cNvPr id="4" name="Date Placeholder 3"/>
          <p:cNvSpPr>
            <a:spLocks noGrp="1"/>
          </p:cNvSpPr>
          <p:nvPr>
            <p:ph type="dt" sz="quarter" idx="10"/>
          </p:nvPr>
        </p:nvSpPr>
        <p:spPr/>
        <p:txBody>
          <a:bodyPr/>
          <a:lstStyle/>
          <a:p>
            <a:pPr>
              <a:defRPr/>
            </a:pPr>
            <a:r>
              <a:rPr lang="en-US" smtClean="0"/>
              <a:t>juin 2011</a:t>
            </a:r>
            <a:endParaRPr lang="fr-FR"/>
          </a:p>
        </p:txBody>
      </p:sp>
      <p:sp>
        <p:nvSpPr>
          <p:cNvPr id="5" name="Footer Placeholder 4"/>
          <p:cNvSpPr>
            <a:spLocks noGrp="1"/>
          </p:cNvSpPr>
          <p:nvPr>
            <p:ph type="ftr" sz="quarter" idx="11"/>
          </p:nvPr>
        </p:nvSpPr>
        <p:spPr/>
        <p:txBody>
          <a:bodyPr/>
          <a:lstStyle/>
          <a:p>
            <a:pPr>
              <a:defRPr/>
            </a:pPr>
            <a:r>
              <a:rPr lang="en-US" smtClean="0"/>
              <a:t>Wolfgang von Rüden, CERN</a:t>
            </a:r>
            <a:endParaRPr lang="fr-FR"/>
          </a:p>
        </p:txBody>
      </p:sp>
      <p:sp>
        <p:nvSpPr>
          <p:cNvPr id="6" name="Slide Number Placeholder 5"/>
          <p:cNvSpPr>
            <a:spLocks noGrp="1"/>
          </p:cNvSpPr>
          <p:nvPr>
            <p:ph type="sldNum" sz="quarter" idx="12"/>
          </p:nvPr>
        </p:nvSpPr>
        <p:spPr/>
        <p:txBody>
          <a:bodyPr/>
          <a:lstStyle/>
          <a:p>
            <a:pPr>
              <a:defRPr/>
            </a:pPr>
            <a:fld id="{D3C8D264-3FA3-46C2-A28E-FAB4BA4F5DBB}" type="slidenum">
              <a:rPr lang="fr-FR"/>
              <a:pPr>
                <a:defRPr/>
              </a:pPr>
              <a:t>17</a:t>
            </a:fld>
            <a:endParaRPr lang="fr-F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erial vue CERN.jpg"/>
          <p:cNvPicPr>
            <a:picLocks noGrp="1" noChangeAspect="1"/>
          </p:cNvPicPr>
          <p:nvPr>
            <p:ph idx="1"/>
          </p:nvPr>
        </p:nvPicPr>
        <p:blipFill>
          <a:blip r:embed="rId2" cstate="print"/>
          <a:stretch>
            <a:fillRect/>
          </a:stretch>
        </p:blipFill>
        <p:spPr>
          <a:xfrm>
            <a:off x="-2174" y="838200"/>
            <a:ext cx="9146174" cy="6019800"/>
          </a:xfrm>
        </p:spPr>
      </p:pic>
      <p:sp>
        <p:nvSpPr>
          <p:cNvPr id="5" name="TextBox 4"/>
          <p:cNvSpPr txBox="1"/>
          <p:nvPr/>
        </p:nvSpPr>
        <p:spPr>
          <a:xfrm>
            <a:off x="0" y="77908"/>
            <a:ext cx="9144000" cy="646331"/>
          </a:xfrm>
          <a:prstGeom prst="rect">
            <a:avLst/>
          </a:prstGeom>
          <a:noFill/>
        </p:spPr>
        <p:txBody>
          <a:bodyPr wrap="square" rtlCol="0">
            <a:spAutoFit/>
          </a:bodyPr>
          <a:lstStyle/>
          <a:p>
            <a:pPr algn="ctr"/>
            <a:r>
              <a:rPr lang="fr-FR" sz="3600" smtClean="0">
                <a:solidFill>
                  <a:srgbClr val="376091"/>
                </a:solidFill>
                <a:latin typeface="Arial" charset="0"/>
                <a:ea typeface="ＭＳ Ｐゴシック" charset="-128"/>
              </a:rPr>
              <a:t>Le LHC entre l‘aéroport et le</a:t>
            </a:r>
            <a:r>
              <a:rPr lang="fr-FR" sz="3600" smtClean="0">
                <a:solidFill>
                  <a:srgbClr val="376091"/>
                </a:solidFill>
                <a:ea typeface="ＭＳ Ｐゴシック" charset="-128"/>
              </a:rPr>
              <a:t> </a:t>
            </a:r>
            <a:r>
              <a:rPr lang="fr-FR" sz="3600" smtClean="0">
                <a:solidFill>
                  <a:srgbClr val="376091"/>
                </a:solidFill>
                <a:latin typeface="Arial" charset="0"/>
                <a:ea typeface="ＭＳ Ｐゴシック" charset="-128"/>
              </a:rPr>
              <a:t>Jura</a:t>
            </a:r>
            <a:endParaRPr lang="fr-FR" sz="3600">
              <a:solidFill>
                <a:srgbClr val="376091"/>
              </a:solidFill>
              <a:latin typeface="Arial" charset="0"/>
              <a:ea typeface="ＭＳ Ｐゴシック" charset="-128"/>
            </a:endParaRPr>
          </a:p>
        </p:txBody>
      </p:sp>
      <p:sp>
        <p:nvSpPr>
          <p:cNvPr id="9" name="Oval 8"/>
          <p:cNvSpPr/>
          <p:nvPr/>
        </p:nvSpPr>
        <p:spPr>
          <a:xfrm>
            <a:off x="2426381" y="2279628"/>
            <a:ext cx="6590297" cy="24196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3"/>
          <p:cNvGrpSpPr/>
          <p:nvPr/>
        </p:nvGrpSpPr>
        <p:grpSpPr>
          <a:xfrm>
            <a:off x="2357422" y="2390407"/>
            <a:ext cx="6143668" cy="2110163"/>
            <a:chOff x="2357422" y="2390407"/>
            <a:chExt cx="6143668" cy="2110163"/>
          </a:xfrm>
        </p:grpSpPr>
        <p:sp>
          <p:nvSpPr>
            <p:cNvPr id="10" name="Oval 9"/>
            <p:cNvSpPr/>
            <p:nvPr/>
          </p:nvSpPr>
          <p:spPr>
            <a:xfrm>
              <a:off x="2357422" y="3214686"/>
              <a:ext cx="214314" cy="21431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703158" y="2390407"/>
              <a:ext cx="214314" cy="21431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428992" y="4286256"/>
              <a:ext cx="214314" cy="21431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286776" y="2667000"/>
              <a:ext cx="214314" cy="21431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juin 2011</a:t>
            </a:r>
            <a:endParaRPr lang="fr-FR"/>
          </a:p>
        </p:txBody>
      </p:sp>
      <p:sp>
        <p:nvSpPr>
          <p:cNvPr id="5" name="Footer Placeholder 4"/>
          <p:cNvSpPr>
            <a:spLocks noGrp="1"/>
          </p:cNvSpPr>
          <p:nvPr>
            <p:ph type="ftr" sz="quarter" idx="11"/>
          </p:nvPr>
        </p:nvSpPr>
        <p:spPr/>
        <p:txBody>
          <a:bodyPr/>
          <a:lstStyle/>
          <a:p>
            <a:pPr>
              <a:defRPr/>
            </a:pPr>
            <a:r>
              <a:rPr lang="en-US" smtClean="0">
                <a:solidFill>
                  <a:prstClr val="black">
                    <a:tint val="75000"/>
                  </a:prstClr>
                </a:solidFill>
              </a:rPr>
              <a:t>Wolfgang von Rüden, CERN</a:t>
            </a:r>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8545B538-E552-4E3B-9057-5699D33579E3}" type="slidenum">
              <a:rPr lang="fr-FR" smtClean="0"/>
              <a:pPr/>
              <a:t>19</a:t>
            </a:fld>
            <a:endParaRPr lang="fr-FR"/>
          </a:p>
        </p:txBody>
      </p:sp>
      <p:pic>
        <p:nvPicPr>
          <p:cNvPr id="8" name="Picture 7" descr="0911188_01-A4-at-144-dpi.jpg"/>
          <p:cNvPicPr>
            <a:picLocks noChangeAspect="1"/>
          </p:cNvPicPr>
          <p:nvPr/>
        </p:nvPicPr>
        <p:blipFill>
          <a:blip r:embed="rId2" cstate="print"/>
          <a:srcRect l="5578" r="5175"/>
          <a:stretch>
            <a:fillRect/>
          </a:stretch>
        </p:blipFill>
        <p:spPr>
          <a:xfrm>
            <a:off x="-64" y="0"/>
            <a:ext cx="9144064" cy="6858024"/>
          </a:xfrm>
          <a:prstGeom prst="rect">
            <a:avLst/>
          </a:prstGeom>
        </p:spPr>
      </p:pic>
      <p:sp>
        <p:nvSpPr>
          <p:cNvPr id="7" name="Title 6"/>
          <p:cNvSpPr>
            <a:spLocks noGrp="1"/>
          </p:cNvSpPr>
          <p:nvPr>
            <p:ph type="title"/>
          </p:nvPr>
        </p:nvSpPr>
        <p:spPr>
          <a:xfrm>
            <a:off x="228600" y="228600"/>
            <a:ext cx="5943600" cy="685801"/>
          </a:xfrm>
          <a:solidFill>
            <a:schemeClr val="accent6">
              <a:lumMod val="50000"/>
              <a:alpha val="53000"/>
            </a:schemeClr>
          </a:solidFill>
        </p:spPr>
        <p:txBody>
          <a:bodyPr/>
          <a:lstStyle/>
          <a:p>
            <a:r>
              <a:rPr lang="fr-FR" sz="4800" b="1" smtClean="0">
                <a:solidFill>
                  <a:srgbClr val="FFFF00"/>
                </a:solidFill>
              </a:rPr>
              <a:t>Dans le tunnel du LHC</a:t>
            </a:r>
            <a:endParaRPr lang="fr-FR" sz="4800" b="1">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14282" y="1071546"/>
            <a:ext cx="8572560" cy="642942"/>
          </a:xfrm>
        </p:spPr>
        <p:txBody>
          <a:bodyPr/>
          <a:lstStyle/>
          <a:p>
            <a:r>
              <a:rPr lang="en-GB" dirty="0" smtClean="0"/>
              <a:t>Wikipedia: International System of Units </a:t>
            </a:r>
            <a:r>
              <a:rPr lang="en-GB" baseline="30000" dirty="0" smtClean="0"/>
              <a:t>*</a:t>
            </a:r>
            <a:endParaRPr lang="en-US" baseline="30000" dirty="0"/>
          </a:p>
        </p:txBody>
      </p:sp>
      <p:graphicFrame>
        <p:nvGraphicFramePr>
          <p:cNvPr id="6" name="Table 5"/>
          <p:cNvGraphicFramePr>
            <a:graphicFrameLocks noGrp="1"/>
          </p:cNvGraphicFramePr>
          <p:nvPr>
            <p:extLst>
              <p:ext uri="{D42A27DB-BD31-4B8C-83A1-F6EECF244321}">
                <p14:modId xmlns:p14="http://schemas.microsoft.com/office/powerpoint/2010/main" val="3441356826"/>
              </p:ext>
            </p:extLst>
          </p:nvPr>
        </p:nvGraphicFramePr>
        <p:xfrm>
          <a:off x="142844" y="1714488"/>
          <a:ext cx="8786874" cy="4147671"/>
        </p:xfrm>
        <a:graphic>
          <a:graphicData uri="http://schemas.openxmlformats.org/drawingml/2006/table">
            <a:tbl>
              <a:tblPr/>
              <a:tblGrid>
                <a:gridCol w="836852"/>
                <a:gridCol w="767110"/>
                <a:gridCol w="715781"/>
                <a:gridCol w="702952"/>
                <a:gridCol w="702952"/>
                <a:gridCol w="1124724"/>
                <a:gridCol w="1054429"/>
                <a:gridCol w="2882074"/>
              </a:tblGrid>
              <a:tr h="0">
                <a:tc gridSpan="8">
                  <a:txBody>
                    <a:bodyPr/>
                    <a:lstStyle/>
                    <a:p>
                      <a:endParaRPr lang="en-US" sz="1600" dirty="0">
                        <a:solidFill>
                          <a:srgbClr val="376092"/>
                        </a:solidFill>
                      </a:endParaRPr>
                    </a:p>
                  </a:txBody>
                  <a:tcPr marL="29882" marR="29882" marT="14941" marB="14941"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9176">
                <a:tc>
                  <a:txBody>
                    <a:bodyPr/>
                    <a:lstStyle/>
                    <a:p>
                      <a:pPr algn="ctr"/>
                      <a:r>
                        <a:rPr lang="en-US" sz="1600" dirty="0">
                          <a:solidFill>
                            <a:srgbClr val="376092"/>
                          </a:solidFill>
                        </a:rPr>
                        <a:t>1000</a:t>
                      </a:r>
                      <a:r>
                        <a:rPr lang="en-US" sz="1600" baseline="30000" dirty="0">
                          <a:solidFill>
                            <a:srgbClr val="376092"/>
                          </a:solidFill>
                        </a:rPr>
                        <a:t>m</a:t>
                      </a:r>
                      <a:endParaRPr lang="en-US" sz="1600" dirty="0">
                        <a:solidFill>
                          <a:srgbClr val="376092"/>
                        </a:solidFill>
                      </a:endParaRPr>
                    </a:p>
                  </a:txBody>
                  <a:tcPr marL="29882" marR="29882" marT="14941" marB="14941" anchor="ctr">
                    <a:lnL>
                      <a:noFill/>
                    </a:lnL>
                    <a:lnR>
                      <a:noFill/>
                    </a:lnR>
                    <a:lnT w="12700" cmpd="sng">
                      <a:noFill/>
                      <a:prstDash val="solid"/>
                    </a:lnT>
                    <a:lnB>
                      <a:noFill/>
                    </a:lnB>
                    <a:solidFill>
                      <a:srgbClr val="CCCCFF"/>
                    </a:solidFill>
                  </a:tcPr>
                </a:tc>
                <a:tc>
                  <a:txBody>
                    <a:bodyPr/>
                    <a:lstStyle/>
                    <a:p>
                      <a:pPr algn="ctr"/>
                      <a:r>
                        <a:rPr lang="en-US" sz="1600" dirty="0">
                          <a:solidFill>
                            <a:srgbClr val="376092"/>
                          </a:solidFill>
                        </a:rPr>
                        <a:t>10</a:t>
                      </a:r>
                      <a:r>
                        <a:rPr lang="en-US" sz="1600" baseline="30000" dirty="0">
                          <a:solidFill>
                            <a:srgbClr val="376092"/>
                          </a:solidFill>
                        </a:rPr>
                        <a:t>n</a:t>
                      </a:r>
                      <a:endParaRPr lang="en-US" sz="1600" dirty="0">
                        <a:solidFill>
                          <a:srgbClr val="376092"/>
                        </a:solidFill>
                      </a:endParaRPr>
                    </a:p>
                  </a:txBody>
                  <a:tcPr marL="29882" marR="29882" marT="14941" marB="14941" anchor="ctr">
                    <a:lnL>
                      <a:noFill/>
                    </a:lnL>
                    <a:lnR>
                      <a:noFill/>
                    </a:lnR>
                    <a:lnT>
                      <a:noFill/>
                    </a:lnT>
                    <a:lnB>
                      <a:noFill/>
                    </a:lnB>
                    <a:solidFill>
                      <a:srgbClr val="CCCCFF"/>
                    </a:solidFill>
                  </a:tcPr>
                </a:tc>
                <a:tc>
                  <a:txBody>
                    <a:bodyPr/>
                    <a:lstStyle/>
                    <a:p>
                      <a:pPr algn="ctr"/>
                      <a:r>
                        <a:rPr lang="en-US" sz="1600" dirty="0">
                          <a:solidFill>
                            <a:srgbClr val="376092"/>
                          </a:solidFill>
                        </a:rPr>
                        <a:t>Prefix</a:t>
                      </a:r>
                    </a:p>
                  </a:txBody>
                  <a:tcPr marL="29882" marR="29882" marT="14941" marB="14941" anchor="ctr">
                    <a:lnL>
                      <a:noFill/>
                    </a:lnL>
                    <a:lnR>
                      <a:noFill/>
                    </a:lnR>
                    <a:lnT>
                      <a:noFill/>
                    </a:lnT>
                    <a:lnB>
                      <a:noFill/>
                    </a:lnB>
                    <a:solidFill>
                      <a:srgbClr val="CCCCFF"/>
                    </a:solidFill>
                  </a:tcPr>
                </a:tc>
                <a:tc>
                  <a:txBody>
                    <a:bodyPr/>
                    <a:lstStyle/>
                    <a:p>
                      <a:pPr algn="ctr"/>
                      <a:r>
                        <a:rPr lang="en-US" sz="1600">
                          <a:solidFill>
                            <a:srgbClr val="376092"/>
                          </a:solidFill>
                        </a:rPr>
                        <a:t>Symbol</a:t>
                      </a:r>
                    </a:p>
                  </a:txBody>
                  <a:tcPr marL="29882" marR="29882" marT="14941" marB="14941" anchor="ctr">
                    <a:lnL>
                      <a:noFill/>
                    </a:lnL>
                    <a:lnR>
                      <a:noFill/>
                    </a:lnR>
                    <a:lnT>
                      <a:noFill/>
                    </a:lnT>
                    <a:lnB>
                      <a:noFill/>
                    </a:lnB>
                    <a:solidFill>
                      <a:srgbClr val="CCCCFF"/>
                    </a:solidFill>
                  </a:tcPr>
                </a:tc>
                <a:tc>
                  <a:txBody>
                    <a:bodyPr/>
                    <a:lstStyle/>
                    <a:p>
                      <a:pPr algn="ctr"/>
                      <a:r>
                        <a:rPr lang="en-US" sz="1600" dirty="0" smtClean="0">
                          <a:solidFill>
                            <a:srgbClr val="376092"/>
                          </a:solidFill>
                        </a:rPr>
                        <a:t>Since</a:t>
                      </a:r>
                      <a:endParaRPr lang="en-US" sz="1600" dirty="0">
                        <a:solidFill>
                          <a:srgbClr val="376092"/>
                        </a:solidFill>
                      </a:endParaRPr>
                    </a:p>
                  </a:txBody>
                  <a:tcPr marL="29882" marR="29882" marT="14941" marB="14941" anchor="ctr">
                    <a:lnL>
                      <a:noFill/>
                    </a:lnL>
                    <a:lnR>
                      <a:noFill/>
                    </a:lnR>
                    <a:lnT>
                      <a:noFill/>
                    </a:lnT>
                    <a:lnB>
                      <a:noFill/>
                    </a:lnB>
                    <a:solidFill>
                      <a:srgbClr val="CCCCFF"/>
                    </a:solidFill>
                  </a:tcPr>
                </a:tc>
                <a:tc>
                  <a:txBody>
                    <a:bodyPr/>
                    <a:lstStyle/>
                    <a:p>
                      <a:pPr algn="ctr"/>
                      <a:r>
                        <a:rPr lang="en-US" sz="1600" dirty="0">
                          <a:solidFill>
                            <a:srgbClr val="376092"/>
                          </a:solidFill>
                        </a:rPr>
                        <a:t>Short scale</a:t>
                      </a:r>
                    </a:p>
                  </a:txBody>
                  <a:tcPr marL="29882" marR="29882" marT="14941" marB="14941" anchor="ctr">
                    <a:lnL>
                      <a:noFill/>
                    </a:lnL>
                    <a:lnR>
                      <a:noFill/>
                    </a:lnR>
                    <a:lnT>
                      <a:noFill/>
                    </a:lnT>
                    <a:lnB>
                      <a:noFill/>
                    </a:lnB>
                    <a:solidFill>
                      <a:srgbClr val="CCCCFF"/>
                    </a:solidFill>
                  </a:tcPr>
                </a:tc>
                <a:tc>
                  <a:txBody>
                    <a:bodyPr/>
                    <a:lstStyle/>
                    <a:p>
                      <a:pPr algn="ctr"/>
                      <a:r>
                        <a:rPr lang="en-US" sz="1600" dirty="0">
                          <a:solidFill>
                            <a:srgbClr val="376092"/>
                          </a:solidFill>
                        </a:rPr>
                        <a:t>Long scale</a:t>
                      </a:r>
                    </a:p>
                  </a:txBody>
                  <a:tcPr marL="29882" marR="29882" marT="14941" marB="14941" anchor="ctr">
                    <a:lnL>
                      <a:noFill/>
                    </a:lnL>
                    <a:lnR>
                      <a:noFill/>
                    </a:lnR>
                    <a:lnT>
                      <a:noFill/>
                    </a:lnT>
                    <a:lnB>
                      <a:noFill/>
                    </a:lnB>
                    <a:solidFill>
                      <a:srgbClr val="CCCCFF"/>
                    </a:solidFill>
                  </a:tcPr>
                </a:tc>
                <a:tc>
                  <a:txBody>
                    <a:bodyPr/>
                    <a:lstStyle/>
                    <a:p>
                      <a:pPr algn="r"/>
                      <a:r>
                        <a:rPr lang="en-US" sz="1600" dirty="0">
                          <a:solidFill>
                            <a:srgbClr val="376092"/>
                          </a:solidFill>
                        </a:rPr>
                        <a:t>Decimal</a:t>
                      </a:r>
                    </a:p>
                  </a:txBody>
                  <a:tcPr marL="29882" marR="29882" marT="14941" marB="14941" anchor="ctr">
                    <a:lnL>
                      <a:noFill/>
                    </a:lnL>
                    <a:lnR>
                      <a:noFill/>
                    </a:lnR>
                    <a:lnT>
                      <a:noFill/>
                    </a:lnT>
                    <a:lnB>
                      <a:noFill/>
                    </a:lnB>
                    <a:solidFill>
                      <a:srgbClr val="CCCCFF"/>
                    </a:solidFill>
                  </a:tcPr>
                </a:tc>
              </a:tr>
              <a:tr h="657412">
                <a:tc>
                  <a:txBody>
                    <a:bodyPr/>
                    <a:lstStyle/>
                    <a:p>
                      <a:pPr algn="ctr"/>
                      <a:r>
                        <a:rPr lang="en-US" sz="1600" dirty="0">
                          <a:solidFill>
                            <a:srgbClr val="376092"/>
                          </a:solidFill>
                        </a:rPr>
                        <a:t>1000</a:t>
                      </a:r>
                      <a:r>
                        <a:rPr lang="en-US" sz="1600" baseline="30000" dirty="0">
                          <a:solidFill>
                            <a:srgbClr val="376092"/>
                          </a:solidFill>
                        </a:rPr>
                        <a:t>8</a:t>
                      </a:r>
                      <a:endParaRPr lang="en-US" sz="1600" dirty="0">
                        <a:solidFill>
                          <a:srgbClr val="376092"/>
                        </a:solidFill>
                      </a:endParaRPr>
                    </a:p>
                  </a:txBody>
                  <a:tcPr marL="29882" marR="29882" marT="14941" marB="14941" anchor="ctr">
                    <a:lnL>
                      <a:noFill/>
                    </a:lnL>
                    <a:lnR>
                      <a:noFill/>
                    </a:lnR>
                    <a:lnT>
                      <a:noFill/>
                    </a:lnT>
                    <a:lnB>
                      <a:noFill/>
                    </a:lnB>
                    <a:solidFill>
                      <a:srgbClr val="FFFF00"/>
                    </a:solidFill>
                  </a:tcPr>
                </a:tc>
                <a:tc>
                  <a:txBody>
                    <a:bodyPr/>
                    <a:lstStyle/>
                    <a:p>
                      <a:pPr algn="ctr"/>
                      <a:r>
                        <a:rPr lang="en-US" sz="1600" u="none" dirty="0">
                          <a:solidFill>
                            <a:srgbClr val="376092"/>
                          </a:solidFill>
                        </a:rPr>
                        <a:t>10</a:t>
                      </a:r>
                      <a:r>
                        <a:rPr lang="en-US" sz="1600" u="none" baseline="30000" dirty="0">
                          <a:solidFill>
                            <a:srgbClr val="376092"/>
                          </a:solidFill>
                        </a:rPr>
                        <a:t>24</a:t>
                      </a:r>
                      <a:endParaRPr lang="en-US" sz="1600" u="none" dirty="0">
                        <a:solidFill>
                          <a:srgbClr val="376092"/>
                        </a:solidFill>
                      </a:endParaRPr>
                    </a:p>
                  </a:txBody>
                  <a:tcPr marL="29882" marR="29882" marT="14941" marB="14941" anchor="ctr">
                    <a:lnL>
                      <a:noFill/>
                    </a:lnL>
                    <a:lnR>
                      <a:noFill/>
                    </a:lnR>
                    <a:lnT>
                      <a:noFill/>
                    </a:lnT>
                    <a:lnB>
                      <a:noFill/>
                    </a:lnB>
                    <a:solidFill>
                      <a:srgbClr val="FFFF00"/>
                    </a:solidFill>
                  </a:tcPr>
                </a:tc>
                <a:tc>
                  <a:txBody>
                    <a:bodyPr/>
                    <a:lstStyle/>
                    <a:p>
                      <a:pPr algn="ctr"/>
                      <a:r>
                        <a:rPr lang="en-GB" sz="1600" b="0" u="none" dirty="0" err="1" smtClean="0">
                          <a:solidFill>
                            <a:srgbClr val="376092"/>
                          </a:solidFill>
                        </a:rPr>
                        <a:t>yotta</a:t>
                      </a:r>
                      <a:endParaRPr lang="en-US" sz="1600" b="0" u="none" dirty="0">
                        <a:solidFill>
                          <a:srgbClr val="376092"/>
                        </a:solidFill>
                      </a:endParaRPr>
                    </a:p>
                  </a:txBody>
                  <a:tcPr marL="29882" marR="29882" marT="14941" marB="14941" anchor="ctr">
                    <a:lnL>
                      <a:noFill/>
                    </a:lnL>
                    <a:lnR>
                      <a:noFill/>
                    </a:lnR>
                    <a:lnT>
                      <a:noFill/>
                    </a:lnT>
                    <a:lnB>
                      <a:noFill/>
                    </a:lnB>
                    <a:solidFill>
                      <a:srgbClr val="FFFF00"/>
                    </a:solidFill>
                  </a:tcPr>
                </a:tc>
                <a:tc>
                  <a:txBody>
                    <a:bodyPr/>
                    <a:lstStyle/>
                    <a:p>
                      <a:pPr algn="ctr"/>
                      <a:r>
                        <a:rPr lang="en-US" sz="1600" dirty="0">
                          <a:solidFill>
                            <a:srgbClr val="376092"/>
                          </a:solidFill>
                        </a:rPr>
                        <a:t>Y</a:t>
                      </a:r>
                    </a:p>
                  </a:txBody>
                  <a:tcPr marL="29882" marR="29882" marT="14941" marB="14941" anchor="ctr">
                    <a:lnL>
                      <a:noFill/>
                    </a:lnL>
                    <a:lnR>
                      <a:noFill/>
                    </a:lnR>
                    <a:lnT>
                      <a:noFill/>
                    </a:lnT>
                    <a:lnB>
                      <a:noFill/>
                    </a:lnB>
                    <a:solidFill>
                      <a:srgbClr val="FFFF00"/>
                    </a:solidFill>
                  </a:tcPr>
                </a:tc>
                <a:tc>
                  <a:txBody>
                    <a:bodyPr/>
                    <a:lstStyle/>
                    <a:p>
                      <a:pPr algn="ctr"/>
                      <a:r>
                        <a:rPr lang="en-US" sz="1600" dirty="0">
                          <a:solidFill>
                            <a:srgbClr val="376092"/>
                          </a:solidFill>
                        </a:rPr>
                        <a:t>1991</a:t>
                      </a:r>
                    </a:p>
                  </a:txBody>
                  <a:tcPr marL="29882" marR="29882" marT="14941" marB="14941" anchor="ctr">
                    <a:lnL>
                      <a:noFill/>
                    </a:lnL>
                    <a:lnR>
                      <a:noFill/>
                    </a:lnR>
                    <a:lnT>
                      <a:noFill/>
                    </a:lnT>
                    <a:lnB>
                      <a:noFill/>
                    </a:lnB>
                    <a:solidFill>
                      <a:srgbClr val="FFFF00"/>
                    </a:solidFill>
                  </a:tcPr>
                </a:tc>
                <a:tc>
                  <a:txBody>
                    <a:bodyPr/>
                    <a:lstStyle/>
                    <a:p>
                      <a:pPr algn="ctr"/>
                      <a:r>
                        <a:rPr lang="en-US" sz="1600" dirty="0">
                          <a:solidFill>
                            <a:srgbClr val="376092"/>
                          </a:solidFill>
                        </a:rPr>
                        <a:t>Septillion</a:t>
                      </a:r>
                    </a:p>
                  </a:txBody>
                  <a:tcPr marL="29882" marR="29882" marT="14941" marB="14941" anchor="ctr">
                    <a:lnL>
                      <a:noFill/>
                    </a:lnL>
                    <a:lnR>
                      <a:noFill/>
                    </a:lnR>
                    <a:lnT>
                      <a:noFill/>
                    </a:lnT>
                    <a:lnB>
                      <a:noFill/>
                    </a:lnB>
                    <a:solidFill>
                      <a:srgbClr val="FFFF00"/>
                    </a:solidFill>
                  </a:tcPr>
                </a:tc>
                <a:tc>
                  <a:txBody>
                    <a:bodyPr/>
                    <a:lstStyle/>
                    <a:p>
                      <a:pPr algn="ctr"/>
                      <a:r>
                        <a:rPr lang="en-US" sz="1600" dirty="0">
                          <a:solidFill>
                            <a:srgbClr val="376092"/>
                          </a:solidFill>
                        </a:rPr>
                        <a:t>Quadrillion</a:t>
                      </a:r>
                    </a:p>
                  </a:txBody>
                  <a:tcPr marL="29882" marR="29882" marT="14941" marB="14941" anchor="ctr">
                    <a:lnL>
                      <a:noFill/>
                    </a:lnL>
                    <a:lnR>
                      <a:noFill/>
                    </a:lnR>
                    <a:lnT>
                      <a:noFill/>
                    </a:lnT>
                    <a:lnB>
                      <a:noFill/>
                    </a:lnB>
                    <a:solidFill>
                      <a:srgbClr val="FFFF00"/>
                    </a:solidFill>
                  </a:tcPr>
                </a:tc>
                <a:tc>
                  <a:txBody>
                    <a:bodyPr/>
                    <a:lstStyle/>
                    <a:p>
                      <a:pPr algn="r"/>
                      <a:r>
                        <a:rPr lang="en-US" sz="1600" dirty="0" smtClean="0">
                          <a:solidFill>
                            <a:srgbClr val="376092"/>
                          </a:solidFill>
                        </a:rPr>
                        <a:t>1000000000000000000000000</a:t>
                      </a:r>
                      <a:endParaRPr lang="en-US" sz="1600" dirty="0">
                        <a:solidFill>
                          <a:srgbClr val="376092"/>
                        </a:solidFill>
                      </a:endParaRPr>
                    </a:p>
                  </a:txBody>
                  <a:tcPr marL="29882" marR="29882" marT="14941" marB="14941" anchor="ctr">
                    <a:lnL>
                      <a:noFill/>
                    </a:lnL>
                    <a:lnR>
                      <a:noFill/>
                    </a:lnR>
                    <a:lnT>
                      <a:noFill/>
                    </a:lnT>
                    <a:lnB>
                      <a:noFill/>
                    </a:lnB>
                    <a:solidFill>
                      <a:srgbClr val="FFFF00"/>
                    </a:solidFill>
                  </a:tcPr>
                </a:tc>
              </a:tr>
              <a:tr h="567765">
                <a:tc>
                  <a:txBody>
                    <a:bodyPr/>
                    <a:lstStyle/>
                    <a:p>
                      <a:pPr algn="ctr"/>
                      <a:r>
                        <a:rPr lang="en-US" sz="1600" dirty="0">
                          <a:solidFill>
                            <a:srgbClr val="376092"/>
                          </a:solidFill>
                        </a:rPr>
                        <a:t>1000</a:t>
                      </a:r>
                      <a:r>
                        <a:rPr lang="en-US" sz="1600" baseline="30000" dirty="0">
                          <a:solidFill>
                            <a:srgbClr val="376092"/>
                          </a:solidFill>
                        </a:rPr>
                        <a:t>7</a:t>
                      </a:r>
                      <a:endParaRPr lang="en-US" sz="1600" dirty="0">
                        <a:solidFill>
                          <a:srgbClr val="376092"/>
                        </a:solidFill>
                      </a:endParaRPr>
                    </a:p>
                  </a:txBody>
                  <a:tcPr marL="29882" marR="29882" marT="14941" marB="14941" anchor="ctr">
                    <a:lnL>
                      <a:noFill/>
                    </a:lnL>
                    <a:lnR>
                      <a:noFill/>
                    </a:lnR>
                    <a:lnT>
                      <a:noFill/>
                    </a:lnT>
                    <a:lnB>
                      <a:noFill/>
                    </a:lnB>
                    <a:noFill/>
                  </a:tcPr>
                </a:tc>
                <a:tc>
                  <a:txBody>
                    <a:bodyPr/>
                    <a:lstStyle/>
                    <a:p>
                      <a:pPr algn="ctr"/>
                      <a:r>
                        <a:rPr lang="en-US" sz="1600" u="none" dirty="0">
                          <a:solidFill>
                            <a:srgbClr val="376092"/>
                          </a:solidFill>
                        </a:rPr>
                        <a:t>10</a:t>
                      </a:r>
                      <a:r>
                        <a:rPr lang="en-US" sz="1600" u="none" baseline="30000" dirty="0">
                          <a:solidFill>
                            <a:srgbClr val="376092"/>
                          </a:solidFill>
                        </a:rPr>
                        <a:t>21</a:t>
                      </a:r>
                      <a:endParaRPr lang="en-US" sz="1600" u="none" dirty="0">
                        <a:solidFill>
                          <a:srgbClr val="376092"/>
                        </a:solidFill>
                      </a:endParaRPr>
                    </a:p>
                  </a:txBody>
                  <a:tcPr marL="29882" marR="29882" marT="14941" marB="14941" anchor="ctr">
                    <a:lnL>
                      <a:noFill/>
                    </a:lnL>
                    <a:lnR>
                      <a:noFill/>
                    </a:lnR>
                    <a:lnT>
                      <a:noFill/>
                    </a:lnT>
                    <a:lnB>
                      <a:noFill/>
                    </a:lnB>
                    <a:noFill/>
                  </a:tcPr>
                </a:tc>
                <a:tc>
                  <a:txBody>
                    <a:bodyPr/>
                    <a:lstStyle/>
                    <a:p>
                      <a:pPr algn="ctr"/>
                      <a:r>
                        <a:rPr lang="en-GB" sz="1600" u="none" dirty="0" err="1" smtClean="0">
                          <a:solidFill>
                            <a:srgbClr val="376092"/>
                          </a:solidFill>
                        </a:rPr>
                        <a:t>zetta</a:t>
                      </a:r>
                      <a:endParaRPr lang="en-US" sz="1600" u="none" dirty="0">
                        <a:solidFill>
                          <a:srgbClr val="376092"/>
                        </a:solidFill>
                      </a:endParaRPr>
                    </a:p>
                  </a:txBody>
                  <a:tcPr marL="29882" marR="29882" marT="14941" marB="14941" anchor="ctr">
                    <a:lnL>
                      <a:noFill/>
                    </a:lnL>
                    <a:lnR>
                      <a:noFill/>
                    </a:lnR>
                    <a:lnT>
                      <a:noFill/>
                    </a:lnT>
                    <a:lnB>
                      <a:noFill/>
                    </a:lnB>
                    <a:noFill/>
                  </a:tcPr>
                </a:tc>
                <a:tc>
                  <a:txBody>
                    <a:bodyPr/>
                    <a:lstStyle/>
                    <a:p>
                      <a:pPr algn="ctr"/>
                      <a:r>
                        <a:rPr lang="en-US" sz="1600" dirty="0">
                          <a:solidFill>
                            <a:srgbClr val="376092"/>
                          </a:solidFill>
                        </a:rPr>
                        <a:t>Z</a:t>
                      </a:r>
                    </a:p>
                  </a:txBody>
                  <a:tcPr marL="29882" marR="29882" marT="14941" marB="14941" anchor="ctr">
                    <a:lnL>
                      <a:noFill/>
                    </a:lnL>
                    <a:lnR>
                      <a:noFill/>
                    </a:lnR>
                    <a:lnT>
                      <a:noFill/>
                    </a:lnT>
                    <a:lnB>
                      <a:noFill/>
                    </a:lnB>
                    <a:noFill/>
                  </a:tcPr>
                </a:tc>
                <a:tc>
                  <a:txBody>
                    <a:bodyPr/>
                    <a:lstStyle/>
                    <a:p>
                      <a:pPr algn="ctr"/>
                      <a:r>
                        <a:rPr lang="en-US" sz="1600" dirty="0">
                          <a:solidFill>
                            <a:srgbClr val="376092"/>
                          </a:solidFill>
                        </a:rPr>
                        <a:t>1991</a:t>
                      </a:r>
                    </a:p>
                  </a:txBody>
                  <a:tcPr marL="29882" marR="29882" marT="14941" marB="14941" anchor="ctr">
                    <a:lnL>
                      <a:noFill/>
                    </a:lnL>
                    <a:lnR>
                      <a:noFill/>
                    </a:lnR>
                    <a:lnT>
                      <a:noFill/>
                    </a:lnT>
                    <a:lnB>
                      <a:noFill/>
                    </a:lnB>
                    <a:noFill/>
                  </a:tcPr>
                </a:tc>
                <a:tc>
                  <a:txBody>
                    <a:bodyPr/>
                    <a:lstStyle/>
                    <a:p>
                      <a:pPr algn="ctr"/>
                      <a:r>
                        <a:rPr lang="en-US" sz="1600" dirty="0">
                          <a:solidFill>
                            <a:srgbClr val="376092"/>
                          </a:solidFill>
                        </a:rPr>
                        <a:t>Sextillion</a:t>
                      </a:r>
                    </a:p>
                  </a:txBody>
                  <a:tcPr marL="29882" marR="29882" marT="14941" marB="14941" anchor="ctr">
                    <a:lnL>
                      <a:noFill/>
                    </a:lnL>
                    <a:lnR>
                      <a:noFill/>
                    </a:lnR>
                    <a:lnT>
                      <a:noFill/>
                    </a:lnT>
                    <a:lnB>
                      <a:noFill/>
                    </a:lnB>
                    <a:noFill/>
                  </a:tcPr>
                </a:tc>
                <a:tc>
                  <a:txBody>
                    <a:bodyPr/>
                    <a:lstStyle/>
                    <a:p>
                      <a:pPr algn="ctr"/>
                      <a:r>
                        <a:rPr lang="en-US" sz="1600" dirty="0" err="1">
                          <a:solidFill>
                            <a:srgbClr val="376092"/>
                          </a:solidFill>
                        </a:rPr>
                        <a:t>Trilliard</a:t>
                      </a:r>
                      <a:endParaRPr lang="en-US" sz="1600" dirty="0">
                        <a:solidFill>
                          <a:srgbClr val="376092"/>
                        </a:solidFill>
                      </a:endParaRPr>
                    </a:p>
                  </a:txBody>
                  <a:tcPr marL="29882" marR="29882" marT="14941" marB="14941" anchor="ctr">
                    <a:lnL>
                      <a:noFill/>
                    </a:lnL>
                    <a:lnR>
                      <a:noFill/>
                    </a:lnR>
                    <a:lnT>
                      <a:noFill/>
                    </a:lnT>
                    <a:lnB>
                      <a:noFill/>
                    </a:lnB>
                    <a:noFill/>
                  </a:tcPr>
                </a:tc>
                <a:tc>
                  <a:txBody>
                    <a:bodyPr/>
                    <a:lstStyle/>
                    <a:p>
                      <a:pPr algn="r"/>
                      <a:r>
                        <a:rPr lang="en-US" sz="1600" dirty="0">
                          <a:solidFill>
                            <a:srgbClr val="376092"/>
                          </a:solidFill>
                        </a:rPr>
                        <a:t>1000000000000000000000</a:t>
                      </a:r>
                    </a:p>
                  </a:txBody>
                  <a:tcPr marL="29882" marR="29882" marT="14941" marB="14941" anchor="ctr">
                    <a:lnL>
                      <a:noFill/>
                    </a:lnL>
                    <a:lnR>
                      <a:noFill/>
                    </a:lnR>
                    <a:lnT>
                      <a:noFill/>
                    </a:lnT>
                    <a:lnB>
                      <a:noFill/>
                    </a:lnB>
                    <a:noFill/>
                  </a:tcPr>
                </a:tc>
              </a:tr>
              <a:tr h="478118">
                <a:tc>
                  <a:txBody>
                    <a:bodyPr/>
                    <a:lstStyle/>
                    <a:p>
                      <a:pPr algn="ctr"/>
                      <a:r>
                        <a:rPr lang="en-US" sz="1600" dirty="0">
                          <a:solidFill>
                            <a:srgbClr val="376092"/>
                          </a:solidFill>
                        </a:rPr>
                        <a:t>1000</a:t>
                      </a:r>
                      <a:r>
                        <a:rPr lang="en-US" sz="1600" baseline="30000" dirty="0">
                          <a:solidFill>
                            <a:srgbClr val="376092"/>
                          </a:solidFill>
                        </a:rPr>
                        <a:t>6</a:t>
                      </a:r>
                      <a:endParaRPr lang="en-US" sz="1600" dirty="0">
                        <a:solidFill>
                          <a:srgbClr val="376092"/>
                        </a:solidFill>
                      </a:endParaRPr>
                    </a:p>
                  </a:txBody>
                  <a:tcPr marL="29882" marR="29882" marT="14941" marB="14941" anchor="ctr">
                    <a:lnL>
                      <a:noFill/>
                    </a:lnL>
                    <a:lnR>
                      <a:noFill/>
                    </a:lnR>
                    <a:lnT>
                      <a:noFill/>
                    </a:lnT>
                    <a:lnB>
                      <a:noFill/>
                    </a:lnB>
                  </a:tcPr>
                </a:tc>
                <a:tc>
                  <a:txBody>
                    <a:bodyPr/>
                    <a:lstStyle/>
                    <a:p>
                      <a:pPr algn="ctr"/>
                      <a:r>
                        <a:rPr lang="en-US" sz="1600" u="none" dirty="0">
                          <a:solidFill>
                            <a:srgbClr val="376092"/>
                          </a:solidFill>
                        </a:rPr>
                        <a:t>10</a:t>
                      </a:r>
                      <a:r>
                        <a:rPr lang="en-US" sz="1600" u="none" baseline="30000" dirty="0">
                          <a:solidFill>
                            <a:srgbClr val="376092"/>
                          </a:solidFill>
                        </a:rPr>
                        <a:t>18</a:t>
                      </a:r>
                      <a:endParaRPr lang="en-US" sz="1600" u="none" dirty="0">
                        <a:solidFill>
                          <a:srgbClr val="376092"/>
                        </a:solidFill>
                      </a:endParaRPr>
                    </a:p>
                  </a:txBody>
                  <a:tcPr marL="29882" marR="29882" marT="14941" marB="14941" anchor="ctr">
                    <a:lnL>
                      <a:noFill/>
                    </a:lnL>
                    <a:lnR>
                      <a:noFill/>
                    </a:lnR>
                    <a:lnT>
                      <a:noFill/>
                    </a:lnT>
                    <a:lnB>
                      <a:noFill/>
                    </a:lnB>
                  </a:tcPr>
                </a:tc>
                <a:tc>
                  <a:txBody>
                    <a:bodyPr/>
                    <a:lstStyle/>
                    <a:p>
                      <a:pPr algn="ctr"/>
                      <a:r>
                        <a:rPr lang="en-US" sz="1600" u="none" dirty="0" err="1" smtClean="0">
                          <a:solidFill>
                            <a:srgbClr val="376092"/>
                          </a:solidFill>
                        </a:rPr>
                        <a:t>exa</a:t>
                      </a:r>
                      <a:endParaRPr lang="en-US" sz="1600" u="none" dirty="0">
                        <a:solidFill>
                          <a:srgbClr val="376092"/>
                        </a:solidFill>
                      </a:endParaRPr>
                    </a:p>
                  </a:txBody>
                  <a:tcPr marL="29882" marR="29882" marT="14941" marB="14941" anchor="ctr">
                    <a:lnL>
                      <a:noFill/>
                    </a:lnL>
                    <a:lnR>
                      <a:noFill/>
                    </a:lnR>
                    <a:lnT>
                      <a:noFill/>
                    </a:lnT>
                    <a:lnB>
                      <a:noFill/>
                    </a:lnB>
                  </a:tcPr>
                </a:tc>
                <a:tc>
                  <a:txBody>
                    <a:bodyPr/>
                    <a:lstStyle/>
                    <a:p>
                      <a:pPr algn="ctr"/>
                      <a:r>
                        <a:rPr lang="en-US" sz="1600">
                          <a:solidFill>
                            <a:srgbClr val="376092"/>
                          </a:solidFill>
                        </a:rPr>
                        <a:t>E</a:t>
                      </a:r>
                    </a:p>
                  </a:txBody>
                  <a:tcPr marL="29882" marR="29882" marT="14941" marB="14941" anchor="ctr">
                    <a:lnL>
                      <a:noFill/>
                    </a:lnL>
                    <a:lnR>
                      <a:noFill/>
                    </a:lnR>
                    <a:lnT>
                      <a:noFill/>
                    </a:lnT>
                    <a:lnB>
                      <a:noFill/>
                    </a:lnB>
                  </a:tcPr>
                </a:tc>
                <a:tc>
                  <a:txBody>
                    <a:bodyPr/>
                    <a:lstStyle/>
                    <a:p>
                      <a:pPr algn="ctr"/>
                      <a:r>
                        <a:rPr lang="en-US" sz="1600">
                          <a:solidFill>
                            <a:srgbClr val="376092"/>
                          </a:solidFill>
                        </a:rPr>
                        <a:t>1975</a:t>
                      </a:r>
                    </a:p>
                  </a:txBody>
                  <a:tcPr marL="29882" marR="29882" marT="14941" marB="14941" anchor="ctr">
                    <a:lnL>
                      <a:noFill/>
                    </a:lnL>
                    <a:lnR>
                      <a:noFill/>
                    </a:lnR>
                    <a:lnT>
                      <a:noFill/>
                    </a:lnT>
                    <a:lnB>
                      <a:noFill/>
                    </a:lnB>
                  </a:tcPr>
                </a:tc>
                <a:tc>
                  <a:txBody>
                    <a:bodyPr/>
                    <a:lstStyle/>
                    <a:p>
                      <a:pPr algn="ctr"/>
                      <a:r>
                        <a:rPr lang="en-US" sz="1600">
                          <a:solidFill>
                            <a:srgbClr val="376092"/>
                          </a:solidFill>
                        </a:rPr>
                        <a:t>Quintillion</a:t>
                      </a:r>
                    </a:p>
                  </a:txBody>
                  <a:tcPr marL="29882" marR="29882" marT="14941" marB="14941" anchor="ctr">
                    <a:lnL>
                      <a:noFill/>
                    </a:lnL>
                    <a:lnR>
                      <a:noFill/>
                    </a:lnR>
                    <a:lnT>
                      <a:noFill/>
                    </a:lnT>
                    <a:lnB>
                      <a:noFill/>
                    </a:lnB>
                  </a:tcPr>
                </a:tc>
                <a:tc>
                  <a:txBody>
                    <a:bodyPr/>
                    <a:lstStyle/>
                    <a:p>
                      <a:pPr algn="ctr"/>
                      <a:r>
                        <a:rPr lang="en-US" sz="1600" dirty="0">
                          <a:solidFill>
                            <a:srgbClr val="376092"/>
                          </a:solidFill>
                        </a:rPr>
                        <a:t>Trillion</a:t>
                      </a:r>
                    </a:p>
                  </a:txBody>
                  <a:tcPr marL="29882" marR="29882" marT="14941" marB="14941" anchor="ctr">
                    <a:lnL>
                      <a:noFill/>
                    </a:lnL>
                    <a:lnR>
                      <a:noFill/>
                    </a:lnR>
                    <a:lnT>
                      <a:noFill/>
                    </a:lnT>
                    <a:lnB>
                      <a:noFill/>
                    </a:lnB>
                  </a:tcPr>
                </a:tc>
                <a:tc>
                  <a:txBody>
                    <a:bodyPr/>
                    <a:lstStyle/>
                    <a:p>
                      <a:pPr algn="r"/>
                      <a:r>
                        <a:rPr lang="en-US" sz="1600" dirty="0">
                          <a:solidFill>
                            <a:srgbClr val="376092"/>
                          </a:solidFill>
                        </a:rPr>
                        <a:t>1000000000000000000</a:t>
                      </a:r>
                    </a:p>
                  </a:txBody>
                  <a:tcPr marL="29882" marR="29882" marT="14941" marB="14941" anchor="ctr">
                    <a:lnL>
                      <a:noFill/>
                    </a:lnL>
                    <a:lnR>
                      <a:noFill/>
                    </a:lnR>
                    <a:lnT>
                      <a:noFill/>
                    </a:lnT>
                    <a:lnB>
                      <a:noFill/>
                    </a:lnB>
                  </a:tcPr>
                </a:tc>
              </a:tr>
              <a:tr h="388471">
                <a:tc>
                  <a:txBody>
                    <a:bodyPr/>
                    <a:lstStyle/>
                    <a:p>
                      <a:pPr algn="ctr"/>
                      <a:r>
                        <a:rPr lang="en-US" sz="1600" dirty="0">
                          <a:solidFill>
                            <a:srgbClr val="376092"/>
                          </a:solidFill>
                        </a:rPr>
                        <a:t>1000</a:t>
                      </a:r>
                      <a:r>
                        <a:rPr lang="en-US" sz="1600" baseline="30000" dirty="0">
                          <a:solidFill>
                            <a:srgbClr val="376092"/>
                          </a:solidFill>
                        </a:rPr>
                        <a:t>5</a:t>
                      </a:r>
                      <a:endParaRPr lang="en-US" sz="1600" dirty="0">
                        <a:solidFill>
                          <a:srgbClr val="376092"/>
                        </a:solidFill>
                      </a:endParaRPr>
                    </a:p>
                  </a:txBody>
                  <a:tcPr marL="29882" marR="29882" marT="14941" marB="14941" anchor="ctr">
                    <a:lnL>
                      <a:noFill/>
                    </a:lnL>
                    <a:lnR>
                      <a:noFill/>
                    </a:lnR>
                    <a:lnT>
                      <a:noFill/>
                    </a:lnT>
                    <a:lnB>
                      <a:noFill/>
                    </a:lnB>
                    <a:solidFill>
                      <a:schemeClr val="accent3"/>
                    </a:solidFill>
                  </a:tcPr>
                </a:tc>
                <a:tc>
                  <a:txBody>
                    <a:bodyPr/>
                    <a:lstStyle/>
                    <a:p>
                      <a:pPr algn="ctr"/>
                      <a:r>
                        <a:rPr lang="en-US" sz="1600" u="none" dirty="0">
                          <a:solidFill>
                            <a:srgbClr val="376092"/>
                          </a:solidFill>
                        </a:rPr>
                        <a:t>10</a:t>
                      </a:r>
                      <a:r>
                        <a:rPr lang="en-US" sz="1600" u="none" baseline="30000" dirty="0">
                          <a:solidFill>
                            <a:srgbClr val="376092"/>
                          </a:solidFill>
                        </a:rPr>
                        <a:t>15</a:t>
                      </a:r>
                      <a:endParaRPr lang="en-US" sz="1600" u="none" dirty="0">
                        <a:solidFill>
                          <a:srgbClr val="376092"/>
                        </a:solidFill>
                      </a:endParaRPr>
                    </a:p>
                  </a:txBody>
                  <a:tcPr marL="29882" marR="29882" marT="14941" marB="14941" anchor="ctr">
                    <a:lnL>
                      <a:noFill/>
                    </a:lnL>
                    <a:lnR>
                      <a:noFill/>
                    </a:lnR>
                    <a:lnT>
                      <a:noFill/>
                    </a:lnT>
                    <a:lnB>
                      <a:noFill/>
                    </a:lnB>
                    <a:solidFill>
                      <a:schemeClr val="accent3"/>
                    </a:solidFill>
                  </a:tcPr>
                </a:tc>
                <a:tc>
                  <a:txBody>
                    <a:bodyPr/>
                    <a:lstStyle/>
                    <a:p>
                      <a:pPr algn="ctr"/>
                      <a:r>
                        <a:rPr lang="en-GB" sz="1600" u="none" dirty="0" err="1" smtClean="0">
                          <a:solidFill>
                            <a:srgbClr val="376092"/>
                          </a:solidFill>
                        </a:rPr>
                        <a:t>peta</a:t>
                      </a:r>
                      <a:endParaRPr lang="en-US" sz="1600" u="none" dirty="0">
                        <a:solidFill>
                          <a:srgbClr val="376092"/>
                        </a:solidFill>
                      </a:endParaRPr>
                    </a:p>
                  </a:txBody>
                  <a:tcPr marL="29882" marR="29882" marT="14941" marB="14941" anchor="ctr">
                    <a:lnL>
                      <a:noFill/>
                    </a:lnL>
                    <a:lnR>
                      <a:noFill/>
                    </a:lnR>
                    <a:lnT>
                      <a:noFill/>
                    </a:lnT>
                    <a:lnB>
                      <a:noFill/>
                    </a:lnB>
                    <a:solidFill>
                      <a:schemeClr val="accent3"/>
                    </a:solidFill>
                  </a:tcPr>
                </a:tc>
                <a:tc>
                  <a:txBody>
                    <a:bodyPr/>
                    <a:lstStyle/>
                    <a:p>
                      <a:pPr algn="ctr"/>
                      <a:r>
                        <a:rPr lang="en-US" sz="1600">
                          <a:solidFill>
                            <a:srgbClr val="376092"/>
                          </a:solidFill>
                        </a:rPr>
                        <a:t>P</a:t>
                      </a:r>
                    </a:p>
                  </a:txBody>
                  <a:tcPr marL="29882" marR="29882" marT="14941" marB="14941" anchor="ctr">
                    <a:lnL>
                      <a:noFill/>
                    </a:lnL>
                    <a:lnR>
                      <a:noFill/>
                    </a:lnR>
                    <a:lnT>
                      <a:noFill/>
                    </a:lnT>
                    <a:lnB>
                      <a:noFill/>
                    </a:lnB>
                    <a:solidFill>
                      <a:schemeClr val="accent3"/>
                    </a:solidFill>
                  </a:tcPr>
                </a:tc>
                <a:tc>
                  <a:txBody>
                    <a:bodyPr/>
                    <a:lstStyle/>
                    <a:p>
                      <a:pPr algn="ctr"/>
                      <a:r>
                        <a:rPr lang="en-US" sz="1600" dirty="0">
                          <a:solidFill>
                            <a:srgbClr val="376092"/>
                          </a:solidFill>
                        </a:rPr>
                        <a:t>1975</a:t>
                      </a:r>
                    </a:p>
                  </a:txBody>
                  <a:tcPr marL="29882" marR="29882" marT="14941" marB="14941" anchor="ctr">
                    <a:lnL>
                      <a:noFill/>
                    </a:lnL>
                    <a:lnR>
                      <a:noFill/>
                    </a:lnR>
                    <a:lnT>
                      <a:noFill/>
                    </a:lnT>
                    <a:lnB>
                      <a:noFill/>
                    </a:lnB>
                    <a:solidFill>
                      <a:schemeClr val="accent3"/>
                    </a:solidFill>
                  </a:tcPr>
                </a:tc>
                <a:tc>
                  <a:txBody>
                    <a:bodyPr/>
                    <a:lstStyle/>
                    <a:p>
                      <a:pPr algn="ctr"/>
                      <a:r>
                        <a:rPr lang="en-US" sz="1600" dirty="0">
                          <a:solidFill>
                            <a:srgbClr val="376092"/>
                          </a:solidFill>
                        </a:rPr>
                        <a:t>Quadrillion</a:t>
                      </a:r>
                    </a:p>
                  </a:txBody>
                  <a:tcPr marL="29882" marR="29882" marT="14941" marB="14941" anchor="ctr">
                    <a:lnL>
                      <a:noFill/>
                    </a:lnL>
                    <a:lnR>
                      <a:noFill/>
                    </a:lnR>
                    <a:lnT>
                      <a:noFill/>
                    </a:lnT>
                    <a:lnB>
                      <a:noFill/>
                    </a:lnB>
                    <a:solidFill>
                      <a:schemeClr val="accent3"/>
                    </a:solidFill>
                  </a:tcPr>
                </a:tc>
                <a:tc>
                  <a:txBody>
                    <a:bodyPr/>
                    <a:lstStyle/>
                    <a:p>
                      <a:pPr algn="ctr"/>
                      <a:r>
                        <a:rPr lang="en-US" sz="1600" dirty="0">
                          <a:solidFill>
                            <a:srgbClr val="376092"/>
                          </a:solidFill>
                        </a:rPr>
                        <a:t>Billiard</a:t>
                      </a:r>
                    </a:p>
                  </a:txBody>
                  <a:tcPr marL="29882" marR="29882" marT="14941" marB="14941" anchor="ctr">
                    <a:lnL>
                      <a:noFill/>
                    </a:lnL>
                    <a:lnR>
                      <a:noFill/>
                    </a:lnR>
                    <a:lnT>
                      <a:noFill/>
                    </a:lnT>
                    <a:lnB>
                      <a:noFill/>
                    </a:lnB>
                    <a:solidFill>
                      <a:schemeClr val="accent3"/>
                    </a:solidFill>
                  </a:tcPr>
                </a:tc>
                <a:tc>
                  <a:txBody>
                    <a:bodyPr/>
                    <a:lstStyle/>
                    <a:p>
                      <a:pPr algn="r"/>
                      <a:r>
                        <a:rPr lang="en-US" sz="1600" dirty="0">
                          <a:solidFill>
                            <a:srgbClr val="376092"/>
                          </a:solidFill>
                        </a:rPr>
                        <a:t>1000000000000000</a:t>
                      </a:r>
                    </a:p>
                  </a:txBody>
                  <a:tcPr marL="29882" marR="29882" marT="14941" marB="14941" anchor="ctr">
                    <a:lnL>
                      <a:noFill/>
                    </a:lnL>
                    <a:lnR>
                      <a:noFill/>
                    </a:lnR>
                    <a:lnT>
                      <a:noFill/>
                    </a:lnT>
                    <a:lnB>
                      <a:noFill/>
                    </a:lnB>
                    <a:solidFill>
                      <a:schemeClr val="accent3"/>
                    </a:solidFill>
                  </a:tcPr>
                </a:tc>
              </a:tr>
              <a:tr h="388471">
                <a:tc>
                  <a:txBody>
                    <a:bodyPr/>
                    <a:lstStyle/>
                    <a:p>
                      <a:pPr algn="ctr"/>
                      <a:r>
                        <a:rPr lang="en-US" sz="1600" dirty="0">
                          <a:solidFill>
                            <a:srgbClr val="376092"/>
                          </a:solidFill>
                        </a:rPr>
                        <a:t>1000</a:t>
                      </a:r>
                      <a:r>
                        <a:rPr lang="en-US" sz="1600" baseline="30000" dirty="0">
                          <a:solidFill>
                            <a:srgbClr val="376092"/>
                          </a:solidFill>
                        </a:rPr>
                        <a:t>4</a:t>
                      </a:r>
                      <a:endParaRPr lang="en-US" sz="1600" dirty="0">
                        <a:solidFill>
                          <a:srgbClr val="376092"/>
                        </a:solidFill>
                      </a:endParaRPr>
                    </a:p>
                  </a:txBody>
                  <a:tcPr marL="29882" marR="29882" marT="14941" marB="14941" anchor="ctr">
                    <a:lnL>
                      <a:noFill/>
                    </a:lnL>
                    <a:lnR>
                      <a:noFill/>
                    </a:lnR>
                    <a:lnT>
                      <a:noFill/>
                    </a:lnT>
                    <a:lnB>
                      <a:noFill/>
                    </a:lnB>
                    <a:noFill/>
                  </a:tcPr>
                </a:tc>
                <a:tc>
                  <a:txBody>
                    <a:bodyPr/>
                    <a:lstStyle/>
                    <a:p>
                      <a:pPr algn="ctr"/>
                      <a:r>
                        <a:rPr lang="en-US" sz="1600" u="none" dirty="0" smtClean="0">
                          <a:solidFill>
                            <a:srgbClr val="376092"/>
                          </a:solidFill>
                        </a:rPr>
                        <a:t>10</a:t>
                      </a:r>
                      <a:r>
                        <a:rPr lang="en-US" sz="1600" u="none" baseline="30000" dirty="0" smtClean="0">
                          <a:solidFill>
                            <a:srgbClr val="376092"/>
                          </a:solidFill>
                        </a:rPr>
                        <a:t>12</a:t>
                      </a:r>
                      <a:endParaRPr lang="en-US" sz="1600" u="none" dirty="0">
                        <a:solidFill>
                          <a:srgbClr val="376092"/>
                        </a:solidFill>
                      </a:endParaRPr>
                    </a:p>
                  </a:txBody>
                  <a:tcPr marL="29882" marR="29882" marT="14941" marB="14941" anchor="ctr">
                    <a:lnL>
                      <a:noFill/>
                    </a:lnL>
                    <a:lnR>
                      <a:noFill/>
                    </a:lnR>
                    <a:lnT>
                      <a:noFill/>
                    </a:lnT>
                    <a:lnB>
                      <a:noFill/>
                    </a:lnB>
                    <a:noFill/>
                  </a:tcPr>
                </a:tc>
                <a:tc>
                  <a:txBody>
                    <a:bodyPr/>
                    <a:lstStyle/>
                    <a:p>
                      <a:pPr algn="ctr"/>
                      <a:r>
                        <a:rPr lang="en-US" sz="1600" u="none" dirty="0" err="1" smtClean="0">
                          <a:solidFill>
                            <a:srgbClr val="376092"/>
                          </a:solidFill>
                        </a:rPr>
                        <a:t>tera</a:t>
                      </a:r>
                      <a:endParaRPr lang="en-US" sz="1600" u="none" dirty="0">
                        <a:solidFill>
                          <a:srgbClr val="376092"/>
                        </a:solidFill>
                      </a:endParaRPr>
                    </a:p>
                  </a:txBody>
                  <a:tcPr marL="29882" marR="29882" marT="14941" marB="14941" anchor="ctr">
                    <a:lnL>
                      <a:noFill/>
                    </a:lnL>
                    <a:lnR>
                      <a:noFill/>
                    </a:lnR>
                    <a:lnT>
                      <a:noFill/>
                    </a:lnT>
                    <a:lnB>
                      <a:noFill/>
                    </a:lnB>
                    <a:noFill/>
                  </a:tcPr>
                </a:tc>
                <a:tc>
                  <a:txBody>
                    <a:bodyPr/>
                    <a:lstStyle/>
                    <a:p>
                      <a:pPr algn="ctr"/>
                      <a:r>
                        <a:rPr lang="en-US" sz="1600" dirty="0">
                          <a:solidFill>
                            <a:srgbClr val="376092"/>
                          </a:solidFill>
                        </a:rPr>
                        <a:t>T</a:t>
                      </a:r>
                    </a:p>
                  </a:txBody>
                  <a:tcPr marL="29882" marR="29882" marT="14941" marB="14941" anchor="ctr">
                    <a:lnL>
                      <a:noFill/>
                    </a:lnL>
                    <a:lnR>
                      <a:noFill/>
                    </a:lnR>
                    <a:lnT>
                      <a:noFill/>
                    </a:lnT>
                    <a:lnB>
                      <a:noFill/>
                    </a:lnB>
                    <a:noFill/>
                  </a:tcPr>
                </a:tc>
                <a:tc>
                  <a:txBody>
                    <a:bodyPr/>
                    <a:lstStyle/>
                    <a:p>
                      <a:pPr algn="ctr"/>
                      <a:r>
                        <a:rPr lang="en-US" sz="1600" dirty="0">
                          <a:solidFill>
                            <a:srgbClr val="376092"/>
                          </a:solidFill>
                        </a:rPr>
                        <a:t>1960</a:t>
                      </a:r>
                    </a:p>
                  </a:txBody>
                  <a:tcPr marL="29882" marR="29882" marT="14941" marB="14941" anchor="ctr">
                    <a:lnL>
                      <a:noFill/>
                    </a:lnL>
                    <a:lnR>
                      <a:noFill/>
                    </a:lnR>
                    <a:lnT>
                      <a:noFill/>
                    </a:lnT>
                    <a:lnB>
                      <a:noFill/>
                    </a:lnB>
                    <a:noFill/>
                  </a:tcPr>
                </a:tc>
                <a:tc>
                  <a:txBody>
                    <a:bodyPr/>
                    <a:lstStyle/>
                    <a:p>
                      <a:pPr algn="ctr"/>
                      <a:r>
                        <a:rPr lang="en-US" sz="1600" dirty="0">
                          <a:solidFill>
                            <a:srgbClr val="376092"/>
                          </a:solidFill>
                        </a:rPr>
                        <a:t>Trillion</a:t>
                      </a:r>
                    </a:p>
                  </a:txBody>
                  <a:tcPr marL="29882" marR="29882" marT="14941" marB="14941" anchor="ctr">
                    <a:lnL>
                      <a:noFill/>
                    </a:lnL>
                    <a:lnR>
                      <a:noFill/>
                    </a:lnR>
                    <a:lnT>
                      <a:noFill/>
                    </a:lnT>
                    <a:lnB>
                      <a:noFill/>
                    </a:lnB>
                    <a:noFill/>
                  </a:tcPr>
                </a:tc>
                <a:tc>
                  <a:txBody>
                    <a:bodyPr/>
                    <a:lstStyle/>
                    <a:p>
                      <a:pPr algn="ctr"/>
                      <a:r>
                        <a:rPr lang="en-US" sz="1600" dirty="0">
                          <a:solidFill>
                            <a:srgbClr val="376092"/>
                          </a:solidFill>
                        </a:rPr>
                        <a:t>Billion</a:t>
                      </a:r>
                    </a:p>
                  </a:txBody>
                  <a:tcPr marL="29882" marR="29882" marT="14941" marB="14941" anchor="ctr">
                    <a:lnL>
                      <a:noFill/>
                    </a:lnL>
                    <a:lnR>
                      <a:noFill/>
                    </a:lnR>
                    <a:lnT>
                      <a:noFill/>
                    </a:lnT>
                    <a:lnB>
                      <a:noFill/>
                    </a:lnB>
                    <a:noFill/>
                  </a:tcPr>
                </a:tc>
                <a:tc>
                  <a:txBody>
                    <a:bodyPr/>
                    <a:lstStyle/>
                    <a:p>
                      <a:pPr algn="r"/>
                      <a:r>
                        <a:rPr lang="en-US" sz="1600" dirty="0">
                          <a:solidFill>
                            <a:srgbClr val="376092"/>
                          </a:solidFill>
                        </a:rPr>
                        <a:t>1000000000000</a:t>
                      </a:r>
                    </a:p>
                  </a:txBody>
                  <a:tcPr marL="29882" marR="29882" marT="14941" marB="14941" anchor="ctr">
                    <a:lnL>
                      <a:noFill/>
                    </a:lnL>
                    <a:lnR>
                      <a:noFill/>
                    </a:lnR>
                    <a:lnT>
                      <a:noFill/>
                    </a:lnT>
                    <a:lnB>
                      <a:noFill/>
                    </a:lnB>
                    <a:noFill/>
                  </a:tcPr>
                </a:tc>
              </a:tr>
              <a:tr h="298824">
                <a:tc>
                  <a:txBody>
                    <a:bodyPr/>
                    <a:lstStyle/>
                    <a:p>
                      <a:pPr algn="ctr"/>
                      <a:r>
                        <a:rPr lang="en-US" sz="1600">
                          <a:solidFill>
                            <a:srgbClr val="376092"/>
                          </a:solidFill>
                        </a:rPr>
                        <a:t>1000</a:t>
                      </a:r>
                      <a:r>
                        <a:rPr lang="en-US" sz="1600" baseline="30000">
                          <a:solidFill>
                            <a:srgbClr val="376092"/>
                          </a:solidFill>
                        </a:rPr>
                        <a:t>3</a:t>
                      </a:r>
                      <a:endParaRPr lang="en-US" sz="1600">
                        <a:solidFill>
                          <a:srgbClr val="376092"/>
                        </a:solidFill>
                      </a:endParaRPr>
                    </a:p>
                  </a:txBody>
                  <a:tcPr marL="29882" marR="29882" marT="14941" marB="14941" anchor="ctr">
                    <a:lnL>
                      <a:noFill/>
                    </a:lnL>
                    <a:lnR>
                      <a:noFill/>
                    </a:lnR>
                    <a:lnT>
                      <a:noFill/>
                    </a:lnT>
                    <a:lnB>
                      <a:noFill/>
                    </a:lnB>
                  </a:tcPr>
                </a:tc>
                <a:tc>
                  <a:txBody>
                    <a:bodyPr/>
                    <a:lstStyle/>
                    <a:p>
                      <a:pPr algn="ctr"/>
                      <a:r>
                        <a:rPr lang="en-US" sz="1600" u="none" dirty="0">
                          <a:solidFill>
                            <a:srgbClr val="376092"/>
                          </a:solidFill>
                        </a:rPr>
                        <a:t>10</a:t>
                      </a:r>
                      <a:r>
                        <a:rPr lang="en-US" sz="1600" u="none" baseline="30000" dirty="0">
                          <a:solidFill>
                            <a:srgbClr val="376092"/>
                          </a:solidFill>
                        </a:rPr>
                        <a:t>9</a:t>
                      </a:r>
                      <a:endParaRPr lang="en-US" sz="1600" u="none" dirty="0">
                        <a:solidFill>
                          <a:srgbClr val="376092"/>
                        </a:solidFill>
                      </a:endParaRPr>
                    </a:p>
                  </a:txBody>
                  <a:tcPr marL="29882" marR="29882" marT="14941" marB="14941" anchor="ctr">
                    <a:lnL>
                      <a:noFill/>
                    </a:lnL>
                    <a:lnR>
                      <a:noFill/>
                    </a:lnR>
                    <a:lnT>
                      <a:noFill/>
                    </a:lnT>
                    <a:lnB>
                      <a:noFill/>
                    </a:lnB>
                  </a:tcPr>
                </a:tc>
                <a:tc>
                  <a:txBody>
                    <a:bodyPr/>
                    <a:lstStyle/>
                    <a:p>
                      <a:pPr algn="ctr"/>
                      <a:r>
                        <a:rPr lang="en-US" sz="1600" u="none" dirty="0" err="1" smtClean="0">
                          <a:solidFill>
                            <a:srgbClr val="376092"/>
                          </a:solidFill>
                        </a:rPr>
                        <a:t>giga</a:t>
                      </a:r>
                      <a:endParaRPr lang="en-US" sz="1600" u="none" dirty="0">
                        <a:solidFill>
                          <a:srgbClr val="376092"/>
                        </a:solidFill>
                      </a:endParaRPr>
                    </a:p>
                  </a:txBody>
                  <a:tcPr marL="29882" marR="29882" marT="14941" marB="14941" anchor="ctr">
                    <a:lnL>
                      <a:noFill/>
                    </a:lnL>
                    <a:lnR>
                      <a:noFill/>
                    </a:lnR>
                    <a:lnT>
                      <a:noFill/>
                    </a:lnT>
                    <a:lnB>
                      <a:noFill/>
                    </a:lnB>
                  </a:tcPr>
                </a:tc>
                <a:tc>
                  <a:txBody>
                    <a:bodyPr/>
                    <a:lstStyle/>
                    <a:p>
                      <a:pPr algn="ctr"/>
                      <a:r>
                        <a:rPr lang="en-US" sz="1600" dirty="0">
                          <a:solidFill>
                            <a:srgbClr val="376092"/>
                          </a:solidFill>
                        </a:rPr>
                        <a:t>G</a:t>
                      </a:r>
                    </a:p>
                  </a:txBody>
                  <a:tcPr marL="29882" marR="29882" marT="14941" marB="14941" anchor="ctr">
                    <a:lnL>
                      <a:noFill/>
                    </a:lnL>
                    <a:lnR>
                      <a:noFill/>
                    </a:lnR>
                    <a:lnT>
                      <a:noFill/>
                    </a:lnT>
                    <a:lnB>
                      <a:noFill/>
                    </a:lnB>
                  </a:tcPr>
                </a:tc>
                <a:tc>
                  <a:txBody>
                    <a:bodyPr/>
                    <a:lstStyle/>
                    <a:p>
                      <a:pPr algn="ctr"/>
                      <a:r>
                        <a:rPr lang="en-US" sz="1600">
                          <a:solidFill>
                            <a:srgbClr val="376092"/>
                          </a:solidFill>
                        </a:rPr>
                        <a:t>1960</a:t>
                      </a:r>
                    </a:p>
                  </a:txBody>
                  <a:tcPr marL="29882" marR="29882" marT="14941" marB="14941" anchor="ctr">
                    <a:lnL>
                      <a:noFill/>
                    </a:lnL>
                    <a:lnR>
                      <a:noFill/>
                    </a:lnR>
                    <a:lnT>
                      <a:noFill/>
                    </a:lnT>
                    <a:lnB>
                      <a:noFill/>
                    </a:lnB>
                  </a:tcPr>
                </a:tc>
                <a:tc>
                  <a:txBody>
                    <a:bodyPr/>
                    <a:lstStyle/>
                    <a:p>
                      <a:pPr algn="ctr"/>
                      <a:r>
                        <a:rPr lang="en-US" sz="1600" dirty="0">
                          <a:solidFill>
                            <a:srgbClr val="376092"/>
                          </a:solidFill>
                        </a:rPr>
                        <a:t>Billion</a:t>
                      </a:r>
                    </a:p>
                  </a:txBody>
                  <a:tcPr marL="29882" marR="29882" marT="14941" marB="14941" anchor="ctr">
                    <a:lnL>
                      <a:noFill/>
                    </a:lnL>
                    <a:lnR>
                      <a:noFill/>
                    </a:lnR>
                    <a:lnT>
                      <a:noFill/>
                    </a:lnT>
                    <a:lnB>
                      <a:noFill/>
                    </a:lnB>
                  </a:tcPr>
                </a:tc>
                <a:tc>
                  <a:txBody>
                    <a:bodyPr/>
                    <a:lstStyle/>
                    <a:p>
                      <a:pPr algn="ctr"/>
                      <a:r>
                        <a:rPr lang="en-US" sz="1600" dirty="0">
                          <a:solidFill>
                            <a:srgbClr val="376092"/>
                          </a:solidFill>
                        </a:rPr>
                        <a:t>Milliard</a:t>
                      </a:r>
                    </a:p>
                  </a:txBody>
                  <a:tcPr marL="29882" marR="29882" marT="14941" marB="14941" anchor="ctr">
                    <a:lnL>
                      <a:noFill/>
                    </a:lnL>
                    <a:lnR>
                      <a:noFill/>
                    </a:lnR>
                    <a:lnT>
                      <a:noFill/>
                    </a:lnT>
                    <a:lnB>
                      <a:noFill/>
                    </a:lnB>
                  </a:tcPr>
                </a:tc>
                <a:tc>
                  <a:txBody>
                    <a:bodyPr/>
                    <a:lstStyle/>
                    <a:p>
                      <a:pPr algn="r"/>
                      <a:r>
                        <a:rPr lang="en-US" sz="1600" dirty="0">
                          <a:solidFill>
                            <a:srgbClr val="376092"/>
                          </a:solidFill>
                        </a:rPr>
                        <a:t>1000000000</a:t>
                      </a:r>
                    </a:p>
                  </a:txBody>
                  <a:tcPr marL="29882" marR="29882" marT="14941" marB="14941" anchor="ctr">
                    <a:lnL>
                      <a:noFill/>
                    </a:lnL>
                    <a:lnR>
                      <a:noFill/>
                    </a:lnR>
                    <a:lnT>
                      <a:noFill/>
                    </a:lnT>
                    <a:lnB>
                      <a:noFill/>
                    </a:lnB>
                  </a:tcPr>
                </a:tc>
              </a:tr>
              <a:tr h="209176">
                <a:tc>
                  <a:txBody>
                    <a:bodyPr/>
                    <a:lstStyle/>
                    <a:p>
                      <a:pPr algn="ctr"/>
                      <a:r>
                        <a:rPr lang="en-US" sz="1600" dirty="0">
                          <a:solidFill>
                            <a:srgbClr val="376092"/>
                          </a:solidFill>
                        </a:rPr>
                        <a:t>1000</a:t>
                      </a:r>
                      <a:r>
                        <a:rPr lang="en-US" sz="1600" baseline="30000" dirty="0">
                          <a:solidFill>
                            <a:srgbClr val="376092"/>
                          </a:solidFill>
                        </a:rPr>
                        <a:t>2</a:t>
                      </a:r>
                      <a:endParaRPr lang="en-US" sz="1600" dirty="0">
                        <a:solidFill>
                          <a:srgbClr val="376092"/>
                        </a:solidFill>
                      </a:endParaRPr>
                    </a:p>
                  </a:txBody>
                  <a:tcPr marL="29882" marR="29882" marT="14941" marB="14941" anchor="ctr">
                    <a:lnL>
                      <a:noFill/>
                    </a:lnL>
                    <a:lnR>
                      <a:noFill/>
                    </a:lnR>
                    <a:lnT>
                      <a:noFill/>
                    </a:lnT>
                    <a:lnB>
                      <a:noFill/>
                    </a:lnB>
                  </a:tcPr>
                </a:tc>
                <a:tc>
                  <a:txBody>
                    <a:bodyPr/>
                    <a:lstStyle/>
                    <a:p>
                      <a:pPr algn="ctr"/>
                      <a:r>
                        <a:rPr lang="en-US" sz="1600" u="none" dirty="0">
                          <a:solidFill>
                            <a:srgbClr val="376092"/>
                          </a:solidFill>
                        </a:rPr>
                        <a:t>10</a:t>
                      </a:r>
                      <a:r>
                        <a:rPr lang="en-US" sz="1600" u="none" baseline="30000" dirty="0">
                          <a:solidFill>
                            <a:srgbClr val="376092"/>
                          </a:solidFill>
                        </a:rPr>
                        <a:t>6</a:t>
                      </a:r>
                      <a:endParaRPr lang="en-US" sz="1600" u="none" dirty="0">
                        <a:solidFill>
                          <a:srgbClr val="376092"/>
                        </a:solidFill>
                      </a:endParaRPr>
                    </a:p>
                  </a:txBody>
                  <a:tcPr marL="29882" marR="29882" marT="14941" marB="14941" anchor="ctr">
                    <a:lnL>
                      <a:noFill/>
                    </a:lnL>
                    <a:lnR>
                      <a:noFill/>
                    </a:lnR>
                    <a:lnT>
                      <a:noFill/>
                    </a:lnT>
                    <a:lnB>
                      <a:noFill/>
                    </a:lnB>
                  </a:tcPr>
                </a:tc>
                <a:tc>
                  <a:txBody>
                    <a:bodyPr/>
                    <a:lstStyle/>
                    <a:p>
                      <a:pPr algn="ctr"/>
                      <a:r>
                        <a:rPr lang="en-US" sz="1600" u="none" dirty="0" smtClean="0">
                          <a:solidFill>
                            <a:srgbClr val="376092"/>
                          </a:solidFill>
                        </a:rPr>
                        <a:t>mega</a:t>
                      </a:r>
                      <a:endParaRPr lang="en-US" sz="1600" u="none" dirty="0">
                        <a:solidFill>
                          <a:srgbClr val="376092"/>
                        </a:solidFill>
                      </a:endParaRPr>
                    </a:p>
                  </a:txBody>
                  <a:tcPr marL="29882" marR="29882" marT="14941" marB="14941" anchor="ctr">
                    <a:lnL>
                      <a:noFill/>
                    </a:lnL>
                    <a:lnR>
                      <a:noFill/>
                    </a:lnR>
                    <a:lnT>
                      <a:noFill/>
                    </a:lnT>
                    <a:lnB>
                      <a:noFill/>
                    </a:lnB>
                  </a:tcPr>
                </a:tc>
                <a:tc>
                  <a:txBody>
                    <a:bodyPr/>
                    <a:lstStyle/>
                    <a:p>
                      <a:pPr algn="ctr"/>
                      <a:r>
                        <a:rPr lang="en-US" sz="1600">
                          <a:solidFill>
                            <a:srgbClr val="376092"/>
                          </a:solidFill>
                        </a:rPr>
                        <a:t>M</a:t>
                      </a:r>
                    </a:p>
                  </a:txBody>
                  <a:tcPr marL="29882" marR="29882" marT="14941" marB="14941" anchor="ctr">
                    <a:lnL>
                      <a:noFill/>
                    </a:lnL>
                    <a:lnR>
                      <a:noFill/>
                    </a:lnR>
                    <a:lnT>
                      <a:noFill/>
                    </a:lnT>
                    <a:lnB>
                      <a:noFill/>
                    </a:lnB>
                  </a:tcPr>
                </a:tc>
                <a:tc>
                  <a:txBody>
                    <a:bodyPr/>
                    <a:lstStyle/>
                    <a:p>
                      <a:pPr algn="ctr"/>
                      <a:r>
                        <a:rPr lang="en-US" sz="1600">
                          <a:solidFill>
                            <a:srgbClr val="376092"/>
                          </a:solidFill>
                        </a:rPr>
                        <a:t>1960</a:t>
                      </a:r>
                    </a:p>
                  </a:txBody>
                  <a:tcPr marL="29882" marR="29882" marT="14941" marB="14941" anchor="ctr">
                    <a:lnL>
                      <a:noFill/>
                    </a:lnL>
                    <a:lnR>
                      <a:noFill/>
                    </a:lnR>
                    <a:lnT>
                      <a:noFill/>
                    </a:lnT>
                    <a:lnB>
                      <a:noFill/>
                    </a:lnB>
                  </a:tcPr>
                </a:tc>
                <a:tc gridSpan="2">
                  <a:txBody>
                    <a:bodyPr/>
                    <a:lstStyle/>
                    <a:p>
                      <a:pPr algn="ctr"/>
                      <a:r>
                        <a:rPr lang="en-US" sz="1600">
                          <a:solidFill>
                            <a:srgbClr val="376092"/>
                          </a:solidFill>
                        </a:rPr>
                        <a:t>Million</a:t>
                      </a:r>
                    </a:p>
                  </a:txBody>
                  <a:tcPr marL="29882" marR="29882" marT="14941" marB="14941" anchor="ctr">
                    <a:lnL>
                      <a:noFill/>
                    </a:lnL>
                    <a:lnR>
                      <a:noFill/>
                    </a:lnR>
                    <a:lnT>
                      <a:noFill/>
                    </a:lnT>
                    <a:lnB>
                      <a:noFill/>
                    </a:lnB>
                  </a:tcPr>
                </a:tc>
                <a:tc hMerge="1">
                  <a:txBody>
                    <a:bodyPr/>
                    <a:lstStyle/>
                    <a:p>
                      <a:endParaRPr lang="en-US"/>
                    </a:p>
                  </a:txBody>
                  <a:tcPr/>
                </a:tc>
                <a:tc>
                  <a:txBody>
                    <a:bodyPr/>
                    <a:lstStyle/>
                    <a:p>
                      <a:pPr algn="r"/>
                      <a:r>
                        <a:rPr lang="en-US" sz="1600" dirty="0">
                          <a:solidFill>
                            <a:srgbClr val="376092"/>
                          </a:solidFill>
                        </a:rPr>
                        <a:t>1 000 000</a:t>
                      </a:r>
                    </a:p>
                  </a:txBody>
                  <a:tcPr marL="29882" marR="29882" marT="14941" marB="14941" anchor="ctr">
                    <a:lnL>
                      <a:noFill/>
                    </a:lnL>
                    <a:lnR>
                      <a:noFill/>
                    </a:lnR>
                    <a:lnT>
                      <a:noFill/>
                    </a:lnT>
                    <a:lnB>
                      <a:noFill/>
                    </a:lnB>
                  </a:tcPr>
                </a:tc>
              </a:tr>
              <a:tr h="119529">
                <a:tc>
                  <a:txBody>
                    <a:bodyPr/>
                    <a:lstStyle/>
                    <a:p>
                      <a:pPr algn="ctr"/>
                      <a:r>
                        <a:rPr lang="en-US" sz="1600" dirty="0">
                          <a:solidFill>
                            <a:srgbClr val="376092"/>
                          </a:solidFill>
                        </a:rPr>
                        <a:t>1000</a:t>
                      </a:r>
                      <a:r>
                        <a:rPr lang="en-US" sz="1600" baseline="30000" dirty="0">
                          <a:solidFill>
                            <a:srgbClr val="376092"/>
                          </a:solidFill>
                        </a:rPr>
                        <a:t>1</a:t>
                      </a:r>
                      <a:endParaRPr lang="en-US" sz="1600" dirty="0">
                        <a:solidFill>
                          <a:srgbClr val="376092"/>
                        </a:solidFill>
                      </a:endParaRPr>
                    </a:p>
                  </a:txBody>
                  <a:tcPr marL="29882" marR="29882" marT="14941" marB="14941" anchor="ctr">
                    <a:lnL>
                      <a:noFill/>
                    </a:lnL>
                    <a:lnR>
                      <a:noFill/>
                    </a:lnR>
                    <a:lnT>
                      <a:noFill/>
                    </a:lnT>
                    <a:lnB>
                      <a:noFill/>
                    </a:lnB>
                  </a:tcPr>
                </a:tc>
                <a:tc>
                  <a:txBody>
                    <a:bodyPr/>
                    <a:lstStyle/>
                    <a:p>
                      <a:pPr algn="ctr"/>
                      <a:r>
                        <a:rPr lang="en-US" sz="1600" u="none" dirty="0">
                          <a:solidFill>
                            <a:srgbClr val="376092"/>
                          </a:solidFill>
                        </a:rPr>
                        <a:t>10</a:t>
                      </a:r>
                      <a:r>
                        <a:rPr lang="en-US" sz="1600" u="none" baseline="30000" dirty="0">
                          <a:solidFill>
                            <a:srgbClr val="376092"/>
                          </a:solidFill>
                        </a:rPr>
                        <a:t>3</a:t>
                      </a:r>
                      <a:endParaRPr lang="en-US" sz="1600" u="none" dirty="0">
                        <a:solidFill>
                          <a:srgbClr val="376092"/>
                        </a:solidFill>
                      </a:endParaRPr>
                    </a:p>
                  </a:txBody>
                  <a:tcPr marL="29882" marR="29882" marT="14941" marB="14941" anchor="ctr">
                    <a:lnL>
                      <a:noFill/>
                    </a:lnL>
                    <a:lnR>
                      <a:noFill/>
                    </a:lnR>
                    <a:lnT>
                      <a:noFill/>
                    </a:lnT>
                    <a:lnB>
                      <a:noFill/>
                    </a:lnB>
                  </a:tcPr>
                </a:tc>
                <a:tc>
                  <a:txBody>
                    <a:bodyPr/>
                    <a:lstStyle/>
                    <a:p>
                      <a:pPr algn="ctr"/>
                      <a:r>
                        <a:rPr lang="en-US" sz="1600" u="none" dirty="0" smtClean="0">
                          <a:solidFill>
                            <a:srgbClr val="376092"/>
                          </a:solidFill>
                        </a:rPr>
                        <a:t>kilo</a:t>
                      </a:r>
                      <a:endParaRPr lang="en-US" sz="1600" u="none" dirty="0">
                        <a:solidFill>
                          <a:srgbClr val="376092"/>
                        </a:solidFill>
                      </a:endParaRPr>
                    </a:p>
                  </a:txBody>
                  <a:tcPr marL="29882" marR="29882" marT="14941" marB="14941" anchor="ctr">
                    <a:lnL>
                      <a:noFill/>
                    </a:lnL>
                    <a:lnR>
                      <a:noFill/>
                    </a:lnR>
                    <a:lnT>
                      <a:noFill/>
                    </a:lnT>
                    <a:lnB>
                      <a:noFill/>
                    </a:lnB>
                  </a:tcPr>
                </a:tc>
                <a:tc>
                  <a:txBody>
                    <a:bodyPr/>
                    <a:lstStyle/>
                    <a:p>
                      <a:pPr algn="ctr"/>
                      <a:r>
                        <a:rPr lang="en-US" sz="1600" dirty="0">
                          <a:solidFill>
                            <a:srgbClr val="376092"/>
                          </a:solidFill>
                        </a:rPr>
                        <a:t>k</a:t>
                      </a:r>
                    </a:p>
                  </a:txBody>
                  <a:tcPr marL="29882" marR="29882" marT="14941" marB="14941" anchor="ctr">
                    <a:lnL>
                      <a:noFill/>
                    </a:lnL>
                    <a:lnR>
                      <a:noFill/>
                    </a:lnR>
                    <a:lnT>
                      <a:noFill/>
                    </a:lnT>
                    <a:lnB>
                      <a:noFill/>
                    </a:lnB>
                  </a:tcPr>
                </a:tc>
                <a:tc>
                  <a:txBody>
                    <a:bodyPr/>
                    <a:lstStyle/>
                    <a:p>
                      <a:pPr algn="ctr"/>
                      <a:r>
                        <a:rPr lang="en-US" sz="1600" dirty="0">
                          <a:solidFill>
                            <a:srgbClr val="376092"/>
                          </a:solidFill>
                        </a:rPr>
                        <a:t>1795</a:t>
                      </a:r>
                    </a:p>
                  </a:txBody>
                  <a:tcPr marL="29882" marR="29882" marT="14941" marB="14941" anchor="ctr">
                    <a:lnL>
                      <a:noFill/>
                    </a:lnL>
                    <a:lnR>
                      <a:noFill/>
                    </a:lnR>
                    <a:lnT>
                      <a:noFill/>
                    </a:lnT>
                    <a:lnB>
                      <a:noFill/>
                    </a:lnB>
                  </a:tcPr>
                </a:tc>
                <a:tc gridSpan="2">
                  <a:txBody>
                    <a:bodyPr/>
                    <a:lstStyle/>
                    <a:p>
                      <a:pPr algn="ctr"/>
                      <a:r>
                        <a:rPr lang="en-US" sz="1600" dirty="0">
                          <a:solidFill>
                            <a:srgbClr val="376092"/>
                          </a:solidFill>
                        </a:rPr>
                        <a:t>Thousand</a:t>
                      </a:r>
                    </a:p>
                  </a:txBody>
                  <a:tcPr marL="29882" marR="29882" marT="14941" marB="14941" anchor="ctr">
                    <a:lnL>
                      <a:noFill/>
                    </a:lnL>
                    <a:lnR>
                      <a:noFill/>
                    </a:lnR>
                    <a:lnT>
                      <a:noFill/>
                    </a:lnT>
                    <a:lnB>
                      <a:noFill/>
                    </a:lnB>
                  </a:tcPr>
                </a:tc>
                <a:tc hMerge="1">
                  <a:txBody>
                    <a:bodyPr/>
                    <a:lstStyle/>
                    <a:p>
                      <a:endParaRPr lang="en-US"/>
                    </a:p>
                  </a:txBody>
                  <a:tcPr/>
                </a:tc>
                <a:tc>
                  <a:txBody>
                    <a:bodyPr/>
                    <a:lstStyle/>
                    <a:p>
                      <a:pPr algn="r"/>
                      <a:r>
                        <a:rPr lang="en-US" sz="1600" dirty="0">
                          <a:solidFill>
                            <a:srgbClr val="376092"/>
                          </a:solidFill>
                        </a:rPr>
                        <a:t>1000</a:t>
                      </a:r>
                    </a:p>
                  </a:txBody>
                  <a:tcPr marL="29882" marR="29882" marT="14941" marB="14941" anchor="ctr">
                    <a:lnL>
                      <a:noFill/>
                    </a:lnL>
                    <a:lnR>
                      <a:noFill/>
                    </a:lnR>
                    <a:lnT>
                      <a:noFill/>
                    </a:lnT>
                    <a:lnB>
                      <a:noFill/>
                    </a:lnB>
                  </a:tcPr>
                </a:tc>
              </a:tr>
              <a:tr h="209176">
                <a:tc>
                  <a:txBody>
                    <a:bodyPr/>
                    <a:lstStyle/>
                    <a:p>
                      <a:pPr algn="ctr"/>
                      <a:r>
                        <a:rPr lang="en-US" sz="1600" dirty="0">
                          <a:solidFill>
                            <a:srgbClr val="376092"/>
                          </a:solidFill>
                        </a:rPr>
                        <a:t>1000</a:t>
                      </a:r>
                      <a:r>
                        <a:rPr lang="en-US" sz="1600" baseline="30000" dirty="0">
                          <a:solidFill>
                            <a:srgbClr val="376092"/>
                          </a:solidFill>
                        </a:rPr>
                        <a:t>0</a:t>
                      </a:r>
                      <a:endParaRPr lang="en-US" sz="1600" dirty="0">
                        <a:solidFill>
                          <a:srgbClr val="376092"/>
                        </a:solidFill>
                      </a:endParaRPr>
                    </a:p>
                  </a:txBody>
                  <a:tcPr marL="29882" marR="29882" marT="14941" marB="14941" anchor="ctr">
                    <a:lnL>
                      <a:noFill/>
                    </a:lnL>
                    <a:lnR>
                      <a:noFill/>
                    </a:lnR>
                    <a:lnT>
                      <a:noFill/>
                    </a:lnT>
                    <a:lnB>
                      <a:noFill/>
                    </a:lnB>
                    <a:solidFill>
                      <a:srgbClr val="EEEEEE"/>
                    </a:solidFill>
                  </a:tcPr>
                </a:tc>
                <a:tc>
                  <a:txBody>
                    <a:bodyPr/>
                    <a:lstStyle/>
                    <a:p>
                      <a:pPr algn="ctr"/>
                      <a:r>
                        <a:rPr lang="en-US" sz="1600" u="none" dirty="0">
                          <a:solidFill>
                            <a:srgbClr val="376092"/>
                          </a:solidFill>
                        </a:rPr>
                        <a:t>10</a:t>
                      </a:r>
                      <a:r>
                        <a:rPr lang="en-US" sz="1600" u="none" baseline="30000" dirty="0">
                          <a:solidFill>
                            <a:srgbClr val="376092"/>
                          </a:solidFill>
                        </a:rPr>
                        <a:t>0</a:t>
                      </a:r>
                      <a:endParaRPr lang="en-US" sz="1600" u="none" dirty="0">
                        <a:solidFill>
                          <a:srgbClr val="376092"/>
                        </a:solidFill>
                      </a:endParaRPr>
                    </a:p>
                  </a:txBody>
                  <a:tcPr marL="29882" marR="29882" marT="14941" marB="14941" anchor="ctr">
                    <a:lnL>
                      <a:noFill/>
                    </a:lnL>
                    <a:lnR>
                      <a:noFill/>
                    </a:lnR>
                    <a:lnT>
                      <a:noFill/>
                    </a:lnT>
                    <a:lnB>
                      <a:noFill/>
                    </a:lnB>
                    <a:solidFill>
                      <a:srgbClr val="EEEEEE"/>
                    </a:solidFill>
                  </a:tcPr>
                </a:tc>
                <a:tc>
                  <a:txBody>
                    <a:bodyPr/>
                    <a:lstStyle/>
                    <a:p>
                      <a:pPr algn="ctr"/>
                      <a:r>
                        <a:rPr lang="en-US" sz="1600" i="1" u="none" dirty="0">
                          <a:solidFill>
                            <a:srgbClr val="376092"/>
                          </a:solidFill>
                        </a:rPr>
                        <a:t>(none)</a:t>
                      </a:r>
                      <a:endParaRPr lang="en-US" sz="1600" u="none" dirty="0">
                        <a:solidFill>
                          <a:srgbClr val="376092"/>
                        </a:solidFill>
                      </a:endParaRPr>
                    </a:p>
                  </a:txBody>
                  <a:tcPr marL="29882" marR="29882" marT="14941" marB="14941" anchor="ctr">
                    <a:lnL>
                      <a:noFill/>
                    </a:lnL>
                    <a:lnR>
                      <a:noFill/>
                    </a:lnR>
                    <a:lnT>
                      <a:noFill/>
                    </a:lnT>
                    <a:lnB>
                      <a:noFill/>
                    </a:lnB>
                    <a:solidFill>
                      <a:srgbClr val="EEEEEE"/>
                    </a:solidFill>
                  </a:tcPr>
                </a:tc>
                <a:tc>
                  <a:txBody>
                    <a:bodyPr/>
                    <a:lstStyle/>
                    <a:p>
                      <a:pPr algn="ctr"/>
                      <a:r>
                        <a:rPr lang="en-US" sz="1600" i="1" dirty="0">
                          <a:solidFill>
                            <a:srgbClr val="376092"/>
                          </a:solidFill>
                        </a:rPr>
                        <a:t>(none)</a:t>
                      </a:r>
                      <a:endParaRPr lang="en-US" sz="1600" dirty="0">
                        <a:solidFill>
                          <a:srgbClr val="376092"/>
                        </a:solidFill>
                      </a:endParaRPr>
                    </a:p>
                  </a:txBody>
                  <a:tcPr marL="29882" marR="29882" marT="14941" marB="14941" anchor="ctr">
                    <a:lnL>
                      <a:noFill/>
                    </a:lnL>
                    <a:lnR>
                      <a:noFill/>
                    </a:lnR>
                    <a:lnT>
                      <a:noFill/>
                    </a:lnT>
                    <a:lnB>
                      <a:noFill/>
                    </a:lnB>
                    <a:solidFill>
                      <a:srgbClr val="EEEEEE"/>
                    </a:solidFill>
                  </a:tcPr>
                </a:tc>
                <a:tc>
                  <a:txBody>
                    <a:bodyPr/>
                    <a:lstStyle/>
                    <a:p>
                      <a:pPr algn="ctr"/>
                      <a:r>
                        <a:rPr lang="en-US" sz="1600" dirty="0">
                          <a:solidFill>
                            <a:srgbClr val="376092"/>
                          </a:solidFill>
                        </a:rPr>
                        <a:t>NA</a:t>
                      </a:r>
                    </a:p>
                  </a:txBody>
                  <a:tcPr marL="29882" marR="29882" marT="14941" marB="14941" anchor="ctr">
                    <a:lnL>
                      <a:noFill/>
                    </a:lnL>
                    <a:lnR>
                      <a:noFill/>
                    </a:lnR>
                    <a:lnT>
                      <a:noFill/>
                    </a:lnT>
                    <a:lnB>
                      <a:noFill/>
                    </a:lnB>
                    <a:solidFill>
                      <a:srgbClr val="EEEEEE"/>
                    </a:solidFill>
                  </a:tcPr>
                </a:tc>
                <a:tc gridSpan="2">
                  <a:txBody>
                    <a:bodyPr/>
                    <a:lstStyle/>
                    <a:p>
                      <a:pPr algn="ctr"/>
                      <a:r>
                        <a:rPr lang="en-US" sz="1600">
                          <a:solidFill>
                            <a:srgbClr val="376092"/>
                          </a:solidFill>
                        </a:rPr>
                        <a:t>One</a:t>
                      </a:r>
                    </a:p>
                  </a:txBody>
                  <a:tcPr marL="29882" marR="29882" marT="14941" marB="14941" anchor="ctr">
                    <a:lnL>
                      <a:noFill/>
                    </a:lnL>
                    <a:lnR>
                      <a:noFill/>
                    </a:lnR>
                    <a:lnT>
                      <a:noFill/>
                    </a:lnT>
                    <a:lnB>
                      <a:noFill/>
                    </a:lnB>
                    <a:solidFill>
                      <a:srgbClr val="EEEEEE"/>
                    </a:solidFill>
                  </a:tcPr>
                </a:tc>
                <a:tc hMerge="1">
                  <a:txBody>
                    <a:bodyPr/>
                    <a:lstStyle/>
                    <a:p>
                      <a:endParaRPr lang="en-US"/>
                    </a:p>
                  </a:txBody>
                  <a:tcPr/>
                </a:tc>
                <a:tc>
                  <a:txBody>
                    <a:bodyPr/>
                    <a:lstStyle/>
                    <a:p>
                      <a:pPr algn="r"/>
                      <a:r>
                        <a:rPr lang="en-US" sz="1600" dirty="0">
                          <a:solidFill>
                            <a:srgbClr val="376092"/>
                          </a:solidFill>
                        </a:rPr>
                        <a:t>1</a:t>
                      </a:r>
                    </a:p>
                  </a:txBody>
                  <a:tcPr marL="29882" marR="29882" marT="14941" marB="14941" anchor="ctr">
                    <a:lnL>
                      <a:noFill/>
                    </a:lnL>
                    <a:lnR>
                      <a:noFill/>
                    </a:lnR>
                    <a:lnT>
                      <a:noFill/>
                    </a:lnT>
                    <a:lnB>
                      <a:noFill/>
                    </a:lnB>
                    <a:solidFill>
                      <a:srgbClr val="EEEEEE"/>
                    </a:solidFill>
                  </a:tcPr>
                </a:tc>
              </a:tr>
            </a:tbl>
          </a:graphicData>
        </a:graphic>
      </p:graphicFrame>
      <p:sp>
        <p:nvSpPr>
          <p:cNvPr id="9" name="Rectangle 8"/>
          <p:cNvSpPr/>
          <p:nvPr/>
        </p:nvSpPr>
        <p:spPr>
          <a:xfrm>
            <a:off x="214282" y="6143644"/>
            <a:ext cx="3754233" cy="369332"/>
          </a:xfrm>
          <a:prstGeom prst="rect">
            <a:avLst/>
          </a:prstGeom>
        </p:spPr>
        <p:txBody>
          <a:bodyPr wrap="none">
            <a:spAutoFit/>
          </a:bodyPr>
          <a:lstStyle/>
          <a:p>
            <a:r>
              <a:rPr lang="en-GB" dirty="0" smtClean="0">
                <a:solidFill>
                  <a:srgbClr val="376092"/>
                </a:solidFill>
                <a:latin typeface="Arial" pitchFamily="34" charset="0"/>
              </a:rPr>
              <a:t>*  </a:t>
            </a:r>
            <a:r>
              <a:rPr lang="en-US" dirty="0" smtClean="0">
                <a:solidFill>
                  <a:srgbClr val="376092"/>
                </a:solidFill>
                <a:latin typeface="Arial" pitchFamily="34" charset="0"/>
              </a:rPr>
              <a:t>http://en.wikipedia.org/wiki/Yotta-</a:t>
            </a:r>
            <a:endParaRPr lang="en-US" dirty="0">
              <a:solidFill>
                <a:srgbClr val="376092"/>
              </a:solidFill>
              <a:latin typeface="Arial" pitchFamily="34" charset="0"/>
            </a:endParaRPr>
          </a:p>
        </p:txBody>
      </p:sp>
      <p:sp>
        <p:nvSpPr>
          <p:cNvPr id="5" name="Date Placeholder 4"/>
          <p:cNvSpPr>
            <a:spLocks noGrp="1"/>
          </p:cNvSpPr>
          <p:nvPr>
            <p:ph type="dt" sz="half" idx="10"/>
          </p:nvPr>
        </p:nvSpPr>
        <p:spPr/>
        <p:txBody>
          <a:bodyPr/>
          <a:lstStyle/>
          <a:p>
            <a:r>
              <a:rPr lang="en-US" smtClean="0">
                <a:latin typeface="Calibri"/>
              </a:rPr>
              <a:t>juin 2011</a:t>
            </a:r>
            <a:endParaRPr lang="fr-FR">
              <a:latin typeface="Calibri"/>
            </a:endParaRPr>
          </a:p>
        </p:txBody>
      </p:sp>
      <p:sp>
        <p:nvSpPr>
          <p:cNvPr id="8" name="Slide Number Placeholder 7"/>
          <p:cNvSpPr>
            <a:spLocks noGrp="1"/>
          </p:cNvSpPr>
          <p:nvPr>
            <p:ph type="sldNum" sz="quarter" idx="12"/>
          </p:nvPr>
        </p:nvSpPr>
        <p:spPr/>
        <p:txBody>
          <a:bodyPr/>
          <a:lstStyle/>
          <a:p>
            <a:fld id="{8545B538-E552-4E3B-9057-5699D33579E3}" type="slidenum">
              <a:rPr lang="fr-FR" smtClean="0"/>
              <a:pPr/>
              <a:t>2</a:t>
            </a:fld>
            <a:endParaRPr lang="fr-FR"/>
          </a:p>
        </p:txBody>
      </p:sp>
      <p:sp>
        <p:nvSpPr>
          <p:cNvPr id="10" name="Footer Placeholder 9"/>
          <p:cNvSpPr>
            <a:spLocks noGrp="1"/>
          </p:cNvSpPr>
          <p:nvPr>
            <p:ph type="ftr" sz="quarter" idx="11"/>
          </p:nvPr>
        </p:nvSpPr>
        <p:spPr/>
        <p:txBody>
          <a:bodyPr/>
          <a:lstStyle/>
          <a:p>
            <a:pPr>
              <a:defRPr/>
            </a:pPr>
            <a:r>
              <a:rPr lang="en-US" smtClean="0">
                <a:solidFill>
                  <a:prstClr val="black">
                    <a:tint val="75000"/>
                  </a:prstClr>
                </a:solidFill>
                <a:latin typeface="Calibri"/>
              </a:rPr>
              <a:t>Wolfgang von Rüden, CERN</a:t>
            </a:r>
            <a:endParaRPr lang="fr-FR">
              <a:solidFill>
                <a:prstClr val="black">
                  <a:tint val="75000"/>
                </a:prstClr>
              </a:solidFill>
              <a:latin typeface="Calibri"/>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r>
              <a:rPr lang="en-US" smtClean="0"/>
              <a:t>juin 2011</a:t>
            </a:r>
            <a:endParaRPr lang="en-GB"/>
          </a:p>
        </p:txBody>
      </p:sp>
      <p:sp>
        <p:nvSpPr>
          <p:cNvPr id="4" name="Footer Placeholder 3"/>
          <p:cNvSpPr>
            <a:spLocks noGrp="1"/>
          </p:cNvSpPr>
          <p:nvPr>
            <p:ph type="ftr" sz="quarter" idx="11"/>
          </p:nvPr>
        </p:nvSpPr>
        <p:spPr/>
        <p:txBody>
          <a:bodyPr/>
          <a:lstStyle/>
          <a:p>
            <a:pPr>
              <a:defRPr/>
            </a:pPr>
            <a:r>
              <a:rPr lang="en-US" smtClean="0"/>
              <a:t>Wolfgang von Rüden, CERN</a:t>
            </a:r>
            <a:endParaRPr lang="en-GB"/>
          </a:p>
        </p:txBody>
      </p:sp>
      <p:sp>
        <p:nvSpPr>
          <p:cNvPr id="5" name="Slide Number Placeholder 4"/>
          <p:cNvSpPr>
            <a:spLocks noGrp="1"/>
          </p:cNvSpPr>
          <p:nvPr>
            <p:ph type="sldNum" sz="quarter" idx="12"/>
          </p:nvPr>
        </p:nvSpPr>
        <p:spPr/>
        <p:txBody>
          <a:bodyPr/>
          <a:lstStyle/>
          <a:p>
            <a:fld id="{B653FD50-4641-4705-A70E-EC5981110B96}" type="slidenum">
              <a:rPr lang="en-GB" smtClean="0"/>
              <a:pPr/>
              <a:t>20</a:t>
            </a:fld>
            <a:endParaRPr lang="en-GB"/>
          </a:p>
        </p:txBody>
      </p:sp>
      <p:pic>
        <p:nvPicPr>
          <p:cNvPr id="6" name="Picture 5" descr="OP Vista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26141" cy="6858000"/>
          </a:xfrm>
          <a:prstGeom prst="rect">
            <a:avLst/>
          </a:prstGeom>
        </p:spPr>
      </p:pic>
    </p:spTree>
    <p:extLst>
      <p:ext uri="{BB962C8B-B14F-4D97-AF65-F5344CB8AC3E}">
        <p14:creationId xmlns:p14="http://schemas.microsoft.com/office/powerpoint/2010/main" val="244721436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juin 2011</a:t>
            </a:r>
            <a:endParaRPr lang="fr-FR"/>
          </a:p>
        </p:txBody>
      </p:sp>
      <p:sp>
        <p:nvSpPr>
          <p:cNvPr id="5" name="Footer Placeholder 4"/>
          <p:cNvSpPr>
            <a:spLocks noGrp="1"/>
          </p:cNvSpPr>
          <p:nvPr>
            <p:ph type="ftr" sz="quarter" idx="11"/>
          </p:nvPr>
        </p:nvSpPr>
        <p:spPr/>
        <p:txBody>
          <a:bodyPr/>
          <a:lstStyle/>
          <a:p>
            <a:pPr>
              <a:defRPr/>
            </a:pPr>
            <a:r>
              <a:rPr lang="en-US" smtClean="0"/>
              <a:t>Wolfgang von Rüden, CERN</a:t>
            </a:r>
            <a:endParaRPr lang="fr-FR"/>
          </a:p>
        </p:txBody>
      </p:sp>
      <p:sp>
        <p:nvSpPr>
          <p:cNvPr id="6" name="Slide Number Placeholder 5"/>
          <p:cNvSpPr>
            <a:spLocks noGrp="1"/>
          </p:cNvSpPr>
          <p:nvPr>
            <p:ph type="sldNum" sz="quarter" idx="12"/>
          </p:nvPr>
        </p:nvSpPr>
        <p:spPr/>
        <p:txBody>
          <a:bodyPr/>
          <a:lstStyle/>
          <a:p>
            <a:pPr>
              <a:defRPr/>
            </a:pPr>
            <a:fld id="{2E1CFA2E-6082-4F3D-A7AF-32AD6EE582E3}" type="slidenum">
              <a:rPr lang="fr-FR"/>
              <a:pPr>
                <a:defRPr/>
              </a:pPr>
              <a:t>21</a:t>
            </a:fld>
            <a:endParaRPr lang="fr-FR"/>
          </a:p>
        </p:txBody>
      </p:sp>
      <p:sp>
        <p:nvSpPr>
          <p:cNvPr id="28676" name="Title 6"/>
          <p:cNvSpPr>
            <a:spLocks noGrp="1"/>
          </p:cNvSpPr>
          <p:nvPr>
            <p:ph type="title"/>
          </p:nvPr>
        </p:nvSpPr>
        <p:spPr>
          <a:xfrm>
            <a:off x="457200" y="857250"/>
            <a:ext cx="8229600" cy="642938"/>
          </a:xfrm>
        </p:spPr>
        <p:txBody>
          <a:bodyPr/>
          <a:lstStyle/>
          <a:p>
            <a:pPr algn="ctr" eaLnBrk="1" hangingPunct="1"/>
            <a:r>
              <a:rPr lang="fr-FR" dirty="0" smtClean="0"/>
              <a:t>L’expérience “ATLAS” en 2005</a:t>
            </a:r>
          </a:p>
        </p:txBody>
      </p:sp>
      <p:sp>
        <p:nvSpPr>
          <p:cNvPr id="9" name="Title 6"/>
          <p:cNvSpPr txBox="1">
            <a:spLocks/>
          </p:cNvSpPr>
          <p:nvPr/>
        </p:nvSpPr>
        <p:spPr>
          <a:xfrm>
            <a:off x="500063" y="5429250"/>
            <a:ext cx="8229600" cy="642938"/>
          </a:xfrm>
          <a:prstGeom prst="rect">
            <a:avLst/>
          </a:prstGeom>
        </p:spPr>
        <p:txBody>
          <a:bodyPr anchor="ctr">
            <a:normAutofit fontScale="85000" lnSpcReduction="10000"/>
          </a:bodyPr>
          <a:lstStyle/>
          <a:p>
            <a:pPr algn="ctr" fontAlgn="auto">
              <a:spcAft>
                <a:spcPts val="0"/>
              </a:spcAft>
              <a:defRPr/>
            </a:pPr>
            <a:r>
              <a:rPr lang="fr-FR" sz="3200" dirty="0">
                <a:solidFill>
                  <a:schemeClr val="accent1">
                    <a:lumMod val="75000"/>
                  </a:schemeClr>
                </a:solidFill>
                <a:latin typeface="+mj-lt"/>
                <a:ea typeface="+mj-ea"/>
                <a:cs typeface="+mj-cs"/>
              </a:rPr>
              <a:t>7000 tonnes, 150 millions de capteurs, 1 </a:t>
            </a:r>
            <a:r>
              <a:rPr lang="fr-FR" sz="3200" dirty="0" err="1">
                <a:solidFill>
                  <a:schemeClr val="accent1">
                    <a:lumMod val="75000"/>
                  </a:schemeClr>
                </a:solidFill>
                <a:latin typeface="+mj-lt"/>
                <a:ea typeface="+mj-ea"/>
                <a:cs typeface="+mj-cs"/>
              </a:rPr>
              <a:t>pétaoctet</a:t>
            </a:r>
            <a:r>
              <a:rPr lang="fr-FR" sz="3200" dirty="0">
                <a:solidFill>
                  <a:schemeClr val="accent1">
                    <a:lumMod val="75000"/>
                  </a:schemeClr>
                </a:solidFill>
                <a:latin typeface="+mj-lt"/>
                <a:ea typeface="+mj-ea"/>
                <a:cs typeface="+mj-cs"/>
              </a:rPr>
              <a:t>/s</a:t>
            </a:r>
          </a:p>
        </p:txBody>
      </p:sp>
      <p:pic>
        <p:nvPicPr>
          <p:cNvPr id="10" name="Picture 9" descr="Atlas_Toroid_high_res.jpg"/>
          <p:cNvPicPr>
            <a:picLocks noChangeAspect="1"/>
          </p:cNvPicPr>
          <p:nvPr/>
        </p:nvPicPr>
        <p:blipFill>
          <a:blip r:embed="rId2"/>
          <a:srcRect/>
          <a:stretch>
            <a:fillRect/>
          </a:stretch>
        </p:blipFill>
        <p:spPr bwMode="auto">
          <a:xfrm>
            <a:off x="-5105400" y="-2857544"/>
            <a:ext cx="19354800" cy="12611101"/>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13" name="Picture 12" descr="0804059_04-A4-at-144-dpi.jpg"/>
          <p:cNvPicPr>
            <a:picLocks noChangeAspect="1"/>
          </p:cNvPicPr>
          <p:nvPr/>
        </p:nvPicPr>
        <p:blipFill>
          <a:blip r:embed="rId2" cstate="print"/>
          <a:stretch>
            <a:fillRect/>
          </a:stretch>
        </p:blipFill>
        <p:spPr>
          <a:xfrm>
            <a:off x="0" y="0"/>
            <a:ext cx="4564923" cy="6858000"/>
          </a:xfrm>
          <a:prstGeom prst="rect">
            <a:avLst/>
          </a:prstGeom>
        </p:spPr>
      </p:pic>
      <p:pic>
        <p:nvPicPr>
          <p:cNvPr id="14" name="Picture 13" descr="0802008_07-A4-at-144-dpi.jpg"/>
          <p:cNvPicPr>
            <a:picLocks noChangeAspect="1"/>
          </p:cNvPicPr>
          <p:nvPr/>
        </p:nvPicPr>
        <p:blipFill>
          <a:blip r:embed="rId3" cstate="print"/>
          <a:stretch>
            <a:fillRect/>
          </a:stretch>
        </p:blipFill>
        <p:spPr>
          <a:xfrm>
            <a:off x="4579077" y="-24"/>
            <a:ext cx="4564923" cy="6858000"/>
          </a:xfrm>
          <a:prstGeom prst="rect">
            <a:avLst/>
          </a:prstGeom>
        </p:spPr>
      </p:pic>
      <p:pic>
        <p:nvPicPr>
          <p:cNvPr id="15" name="Picture 14" descr="0802008_03-A4-at-144-dpi.jpg"/>
          <p:cNvPicPr>
            <a:picLocks noChangeAspect="1"/>
          </p:cNvPicPr>
          <p:nvPr/>
        </p:nvPicPr>
        <p:blipFill>
          <a:blip r:embed="rId4" cstate="print"/>
          <a:stretch>
            <a:fillRect/>
          </a:stretch>
        </p:blipFill>
        <p:spPr>
          <a:xfrm>
            <a:off x="0" y="-24"/>
            <a:ext cx="4564923" cy="6858000"/>
          </a:xfrm>
          <a:prstGeom prst="rect">
            <a:avLst/>
          </a:prstGeom>
        </p:spPr>
      </p:pic>
      <p:pic>
        <p:nvPicPr>
          <p:cNvPr id="17" name="Picture 16" descr="0709005_17-A4-at-144-dpi.jpg"/>
          <p:cNvPicPr>
            <a:picLocks noChangeAspect="1"/>
          </p:cNvPicPr>
          <p:nvPr/>
        </p:nvPicPr>
        <p:blipFill>
          <a:blip r:embed="rId5" cstate="print"/>
          <a:stretch>
            <a:fillRect/>
          </a:stretch>
        </p:blipFill>
        <p:spPr>
          <a:xfrm>
            <a:off x="4553599" y="0"/>
            <a:ext cx="4590401" cy="6858000"/>
          </a:xfrm>
          <a:prstGeom prst="rect">
            <a:avLst/>
          </a:prstGeom>
        </p:spPr>
      </p:pic>
      <p:pic>
        <p:nvPicPr>
          <p:cNvPr id="16" name="Picture 15" descr="0711021_01-A4-at-144-dpi.jpg"/>
          <p:cNvPicPr>
            <a:picLocks noChangeAspect="1"/>
          </p:cNvPicPr>
          <p:nvPr/>
        </p:nvPicPr>
        <p:blipFill>
          <a:blip r:embed="rId6" cstate="print"/>
          <a:stretch>
            <a:fillRect/>
          </a:stretch>
        </p:blipFill>
        <p:spPr>
          <a:xfrm>
            <a:off x="0" y="0"/>
            <a:ext cx="9137888" cy="6858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7" name="Picture 6" descr="0707041_06-A4-at-144-dpi.jpg"/>
          <p:cNvPicPr>
            <a:picLocks noChangeAspect="1"/>
          </p:cNvPicPr>
          <p:nvPr/>
        </p:nvPicPr>
        <p:blipFill>
          <a:blip r:embed="rId2" cstate="print"/>
          <a:stretch>
            <a:fillRect/>
          </a:stretch>
        </p:blipFill>
        <p:spPr>
          <a:xfrm>
            <a:off x="0" y="0"/>
            <a:ext cx="4590401" cy="6858000"/>
          </a:xfrm>
          <a:prstGeom prst="rect">
            <a:avLst/>
          </a:prstGeom>
        </p:spPr>
      </p:pic>
      <p:pic>
        <p:nvPicPr>
          <p:cNvPr id="9" name="Picture 8" descr="0705023_11-A4-at-144-dpi.jpg"/>
          <p:cNvPicPr>
            <a:picLocks noChangeAspect="1"/>
          </p:cNvPicPr>
          <p:nvPr/>
        </p:nvPicPr>
        <p:blipFill>
          <a:blip r:embed="rId3" cstate="print"/>
          <a:stretch>
            <a:fillRect/>
          </a:stretch>
        </p:blipFill>
        <p:spPr>
          <a:xfrm>
            <a:off x="-285784" y="0"/>
            <a:ext cx="10245763" cy="6858000"/>
          </a:xfrm>
          <a:prstGeom prst="rect">
            <a:avLst/>
          </a:prstGeom>
        </p:spPr>
      </p:pic>
      <p:pic>
        <p:nvPicPr>
          <p:cNvPr id="8" name="Picture 7" descr="0705023_17-A4-at-144-dpi.jpg"/>
          <p:cNvPicPr>
            <a:picLocks noChangeAspect="1"/>
          </p:cNvPicPr>
          <p:nvPr/>
        </p:nvPicPr>
        <p:blipFill>
          <a:blip r:embed="rId4" cstate="print"/>
          <a:stretch>
            <a:fillRect/>
          </a:stretch>
        </p:blipFill>
        <p:spPr>
          <a:xfrm>
            <a:off x="-285784" y="0"/>
            <a:ext cx="10245763" cy="6858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dirty="0"/>
          </a:p>
        </p:txBody>
      </p:sp>
      <p:sp>
        <p:nvSpPr>
          <p:cNvPr id="3" name="Content Placeholder 2"/>
          <p:cNvSpPr>
            <a:spLocks noGrp="1"/>
          </p:cNvSpPr>
          <p:nvPr>
            <p:ph idx="1"/>
          </p:nvPr>
        </p:nvSpPr>
        <p:spPr/>
        <p:txBody>
          <a:bodyPr/>
          <a:lstStyle/>
          <a:p>
            <a:r>
              <a:rPr lang="fr-FR" dirty="0" smtClean="0">
                <a:solidFill>
                  <a:srgbClr val="376092">
                    <a:alpha val="50000"/>
                  </a:srgbClr>
                </a:solidFill>
              </a:rPr>
              <a:t>Le LHC en 10 minutes (vidéo)</a:t>
            </a:r>
          </a:p>
          <a:p>
            <a:r>
              <a:rPr lang="fr-FR" dirty="0" smtClean="0">
                <a:solidFill>
                  <a:srgbClr val="376092">
                    <a:alpha val="50000"/>
                  </a:srgbClr>
                </a:solidFill>
              </a:rPr>
              <a:t>Pourquoi ? – La motivation scientifique</a:t>
            </a:r>
          </a:p>
          <a:p>
            <a:r>
              <a:rPr lang="fr-FR" dirty="0" smtClean="0">
                <a:solidFill>
                  <a:srgbClr val="376092">
                    <a:alpha val="50000"/>
                  </a:srgbClr>
                </a:solidFill>
              </a:rPr>
              <a:t>Qui ? – Le CERN et la communauté des physiciens de particules</a:t>
            </a:r>
          </a:p>
          <a:p>
            <a:r>
              <a:rPr lang="fr-FR" dirty="0" smtClean="0">
                <a:solidFill>
                  <a:srgbClr val="376092">
                    <a:alpha val="50000"/>
                  </a:srgbClr>
                </a:solidFill>
              </a:rPr>
              <a:t>Comment ? – Nos outils de recherche</a:t>
            </a:r>
          </a:p>
          <a:p>
            <a:r>
              <a:rPr lang="fr-FR" b="1" dirty="0" smtClean="0">
                <a:solidFill>
                  <a:srgbClr val="376092"/>
                </a:solidFill>
              </a:rPr>
              <a:t>Essentiel: le traitement des données</a:t>
            </a:r>
          </a:p>
          <a:p>
            <a:r>
              <a:rPr lang="fr-FR" dirty="0" smtClean="0">
                <a:solidFill>
                  <a:srgbClr val="376092">
                    <a:alpha val="50000"/>
                  </a:srgbClr>
                </a:solidFill>
              </a:rPr>
              <a:t>Les premiers résultats</a:t>
            </a: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normAutofit fontScale="90000"/>
          </a:bodyPr>
          <a:lstStyle/>
          <a:p>
            <a:pPr eaLnBrk="1" hangingPunct="1"/>
            <a:r>
              <a:rPr lang="fr-FR" sz="6000" dirty="0" smtClean="0">
                <a:solidFill>
                  <a:schemeClr val="tx2"/>
                </a:solidFill>
              </a:rPr>
              <a:t>Le défi</a:t>
            </a:r>
          </a:p>
        </p:txBody>
      </p:sp>
      <p:pic>
        <p:nvPicPr>
          <p:cNvPr id="53254" name="Picture 6" descr="NeedleHaystack"/>
          <p:cNvPicPr>
            <a:picLocks noChangeAspect="1" noChangeArrowheads="1"/>
          </p:cNvPicPr>
          <p:nvPr/>
        </p:nvPicPr>
        <p:blipFill>
          <a:blip r:embed="rId3" cstate="print"/>
          <a:srcRect/>
          <a:stretch>
            <a:fillRect/>
          </a:stretch>
        </p:blipFill>
        <p:spPr bwMode="auto">
          <a:xfrm>
            <a:off x="0" y="1219200"/>
            <a:ext cx="9144000" cy="5638800"/>
          </a:xfrm>
          <a:prstGeom prst="rect">
            <a:avLst/>
          </a:prstGeom>
          <a:noFill/>
          <a:ln w="9525">
            <a:noFill/>
            <a:miter lim="800000"/>
            <a:headEnd/>
            <a:tailEnd/>
          </a:ln>
        </p:spPr>
      </p:pic>
      <p:sp>
        <p:nvSpPr>
          <p:cNvPr id="2" name="Date Placeholder 1"/>
          <p:cNvSpPr>
            <a:spLocks noGrp="1"/>
          </p:cNvSpPr>
          <p:nvPr>
            <p:ph type="dt" sz="half" idx="10"/>
          </p:nvPr>
        </p:nvSpPr>
        <p:spPr/>
        <p:txBody>
          <a:bodyPr/>
          <a:lstStyle/>
          <a:p>
            <a:pPr>
              <a:defRPr/>
            </a:pPr>
            <a:r>
              <a:rPr lang="en-US" smtClean="0"/>
              <a:t>juin 2011</a:t>
            </a:r>
            <a:endParaRPr lang="en-GB"/>
          </a:p>
        </p:txBody>
      </p:sp>
      <p:sp>
        <p:nvSpPr>
          <p:cNvPr id="3" name="Footer Placeholder 2"/>
          <p:cNvSpPr>
            <a:spLocks noGrp="1"/>
          </p:cNvSpPr>
          <p:nvPr>
            <p:ph type="ftr" sz="quarter" idx="11"/>
          </p:nvPr>
        </p:nvSpPr>
        <p:spPr/>
        <p:txBody>
          <a:bodyPr/>
          <a:lstStyle/>
          <a:p>
            <a:pPr>
              <a:defRPr/>
            </a:pPr>
            <a:r>
              <a:rPr lang="en-US" smtClean="0"/>
              <a:t>Wolfgang von Rüden, CERN</a:t>
            </a:r>
            <a:endParaRPr lang="en-GB"/>
          </a:p>
        </p:txBody>
      </p:sp>
      <p:sp>
        <p:nvSpPr>
          <p:cNvPr id="4" name="Slide Number Placeholder 3"/>
          <p:cNvSpPr>
            <a:spLocks noGrp="1"/>
          </p:cNvSpPr>
          <p:nvPr>
            <p:ph type="sldNum" sz="quarter" idx="12"/>
          </p:nvPr>
        </p:nvSpPr>
        <p:spPr/>
        <p:txBody>
          <a:bodyPr/>
          <a:lstStyle/>
          <a:p>
            <a:pPr>
              <a:defRPr/>
            </a:pPr>
            <a:fld id="{A211ECAD-9B6E-47B0-B0ED-2BB9080ADC3F}" type="slidenum">
              <a:rPr lang="en-GB" smtClean="0"/>
              <a:pPr>
                <a:defRPr/>
              </a:pPr>
              <a:t>25</a:t>
            </a:fld>
            <a:endParaRPr lang="en-GB"/>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609600" y="3657600"/>
            <a:ext cx="3429000" cy="685800"/>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3250" name="Title 1"/>
          <p:cNvSpPr>
            <a:spLocks noGrp="1"/>
          </p:cNvSpPr>
          <p:nvPr>
            <p:ph type="title"/>
          </p:nvPr>
        </p:nvSpPr>
        <p:spPr>
          <a:xfrm>
            <a:off x="228600" y="152400"/>
            <a:ext cx="7634288" cy="838199"/>
          </a:xfrm>
        </p:spPr>
        <p:txBody>
          <a:bodyPr/>
          <a:lstStyle/>
          <a:p>
            <a:pPr eaLnBrk="1" hangingPunct="1"/>
            <a:r>
              <a:rPr lang="fr-FR" sz="6000" dirty="0" smtClean="0">
                <a:solidFill>
                  <a:schemeClr val="tx2"/>
                </a:solidFill>
              </a:rPr>
              <a:t>Le défi</a:t>
            </a:r>
          </a:p>
        </p:txBody>
      </p:sp>
      <p:sp>
        <p:nvSpPr>
          <p:cNvPr id="53252" name="Rectangle 3"/>
          <p:cNvSpPr txBox="1">
            <a:spLocks noChangeArrowheads="1"/>
          </p:cNvSpPr>
          <p:nvPr/>
        </p:nvSpPr>
        <p:spPr bwMode="auto">
          <a:xfrm>
            <a:off x="214312" y="1285874"/>
            <a:ext cx="4586287" cy="5343525"/>
          </a:xfrm>
          <a:prstGeom prst="rect">
            <a:avLst/>
          </a:prstGeom>
          <a:noFill/>
          <a:ln>
            <a:headEnd/>
            <a:tailEnd/>
          </a:ln>
          <a:effectLst/>
        </p:spPr>
        <p:style>
          <a:lnRef idx="2">
            <a:schemeClr val="accent3"/>
          </a:lnRef>
          <a:fillRef idx="1">
            <a:schemeClr val="lt1"/>
          </a:fillRef>
          <a:effectRef idx="0">
            <a:schemeClr val="accent3"/>
          </a:effectRef>
          <a:fontRef idx="minor">
            <a:schemeClr val="dk1"/>
          </a:fontRef>
        </p:style>
        <p:txBody>
          <a:bodyPr/>
          <a:lstStyle/>
          <a:p>
            <a:pPr marL="419100" indent="-382588">
              <a:spcBef>
                <a:spcPct val="20000"/>
              </a:spcBef>
              <a:buClr>
                <a:srgbClr val="4F81BD"/>
              </a:buClr>
              <a:buSzPct val="80000"/>
              <a:buFont typeface="Wingdings 2" pitchFamily="18" charset="2"/>
              <a:buChar char=""/>
            </a:pPr>
            <a:r>
              <a:rPr lang="fr-FR" sz="2000" dirty="0" smtClean="0">
                <a:solidFill>
                  <a:srgbClr val="000000"/>
                </a:solidFill>
                <a:latin typeface="Calibri" pitchFamily="34" charset="0"/>
              </a:rPr>
              <a:t>Signal/bruit de fond: 10</a:t>
            </a:r>
            <a:r>
              <a:rPr lang="fr-FR" sz="2000" baseline="30000" dirty="0" smtClean="0">
                <a:solidFill>
                  <a:srgbClr val="000000"/>
                </a:solidFill>
                <a:latin typeface="Calibri" pitchFamily="34" charset="0"/>
              </a:rPr>
              <a:t>-13</a:t>
            </a:r>
          </a:p>
          <a:p>
            <a:pPr marL="419100" indent="-382588">
              <a:spcBef>
                <a:spcPct val="20000"/>
              </a:spcBef>
              <a:buClr>
                <a:srgbClr val="4F81BD"/>
              </a:buClr>
              <a:buSzPct val="80000"/>
              <a:buFont typeface="Wingdings 2" pitchFamily="18" charset="2"/>
              <a:buChar char=""/>
            </a:pPr>
            <a:r>
              <a:rPr lang="fr-FR" sz="2000" dirty="0" smtClean="0">
                <a:solidFill>
                  <a:srgbClr val="000000"/>
                </a:solidFill>
                <a:latin typeface="Calibri" pitchFamily="34" charset="0"/>
              </a:rPr>
              <a:t>Volume de données</a:t>
            </a:r>
          </a:p>
          <a:p>
            <a:pPr marL="722313" lvl="1" indent="-273050">
              <a:spcBef>
                <a:spcPct val="20000"/>
              </a:spcBef>
              <a:buClr>
                <a:srgbClr val="4F81BD"/>
              </a:buClr>
              <a:buSzPct val="90000"/>
              <a:buFont typeface="Wingdings 2" pitchFamily="18" charset="2"/>
              <a:buChar char=""/>
            </a:pPr>
            <a:r>
              <a:rPr lang="fr-FR" dirty="0" smtClean="0">
                <a:solidFill>
                  <a:srgbClr val="000000"/>
                </a:solidFill>
                <a:latin typeface="Calibri" pitchFamily="34" charset="0"/>
              </a:rPr>
              <a:t>Après filtres en ligne (1 sur 10</a:t>
            </a:r>
            <a:r>
              <a:rPr lang="fr-FR" baseline="30000" dirty="0" smtClean="0">
                <a:solidFill>
                  <a:srgbClr val="000000"/>
                </a:solidFill>
                <a:latin typeface="Calibri" pitchFamily="34" charset="0"/>
              </a:rPr>
              <a:t>6</a:t>
            </a:r>
            <a:r>
              <a:rPr lang="fr-FR" dirty="0" smtClean="0">
                <a:solidFill>
                  <a:srgbClr val="000000"/>
                </a:solidFill>
                <a:latin typeface="Calibri" pitchFamily="34" charset="0"/>
              </a:rPr>
              <a:t>)</a:t>
            </a:r>
          </a:p>
          <a:p>
            <a:pPr marL="722313" lvl="1" indent="-273050">
              <a:spcBef>
                <a:spcPct val="20000"/>
              </a:spcBef>
              <a:buClr>
                <a:srgbClr val="4F81BD"/>
              </a:buClr>
              <a:buSzPct val="90000"/>
            </a:pPr>
            <a:r>
              <a:rPr lang="fr-FR" dirty="0" err="1" smtClean="0">
                <a:solidFill>
                  <a:srgbClr val="00B050"/>
                </a:solidFill>
                <a:latin typeface="Calibri" pitchFamily="34" charset="0"/>
                <a:sym typeface="Wingdings" pitchFamily="2" charset="2"/>
              </a:rPr>
              <a:t></a:t>
            </a:r>
            <a:r>
              <a:rPr lang="fr-FR" dirty="0" smtClean="0">
                <a:solidFill>
                  <a:srgbClr val="000000"/>
                </a:solidFill>
                <a:latin typeface="Calibri" pitchFamily="34" charset="0"/>
                <a:sym typeface="Wingdings" pitchFamily="2" charset="2"/>
              </a:rPr>
              <a:t> </a:t>
            </a:r>
            <a:r>
              <a:rPr lang="fr-FR" b="1" dirty="0" smtClean="0">
                <a:solidFill>
                  <a:srgbClr val="00B050"/>
                </a:solidFill>
                <a:latin typeface="Calibri" pitchFamily="34" charset="0"/>
                <a:sym typeface="Wingdings" pitchFamily="2" charset="2"/>
              </a:rPr>
              <a:t>15 pétaoctets de données par année</a:t>
            </a:r>
            <a:endParaRPr lang="fr-FR" b="1" dirty="0" smtClean="0">
              <a:solidFill>
                <a:srgbClr val="00B050"/>
              </a:solidFill>
              <a:latin typeface="Calibri" pitchFamily="34" charset="0"/>
            </a:endParaRPr>
          </a:p>
          <a:p>
            <a:pPr marL="419100" indent="-382588">
              <a:spcBef>
                <a:spcPct val="20000"/>
              </a:spcBef>
              <a:buClr>
                <a:srgbClr val="4F81BD"/>
              </a:buClr>
              <a:buSzPct val="80000"/>
              <a:buFont typeface="Wingdings 2" pitchFamily="18" charset="2"/>
              <a:buChar char=""/>
            </a:pPr>
            <a:r>
              <a:rPr lang="fr-FR" sz="2000" dirty="0" smtClean="0">
                <a:solidFill>
                  <a:srgbClr val="000000"/>
                </a:solidFill>
                <a:latin typeface="Calibri" pitchFamily="34" charset="0"/>
              </a:rPr>
              <a:t>Capacité de calcul</a:t>
            </a:r>
          </a:p>
          <a:p>
            <a:pPr marL="722313" lvl="1" indent="-273050">
              <a:spcBef>
                <a:spcPct val="20000"/>
              </a:spcBef>
              <a:buClr>
                <a:srgbClr val="4F81BD"/>
              </a:buClr>
              <a:buSzPct val="90000"/>
              <a:buFont typeface="Wingdings 2" pitchFamily="18" charset="2"/>
              <a:buChar char=""/>
            </a:pPr>
            <a:r>
              <a:rPr lang="fr-FR" dirty="0" smtClean="0">
                <a:solidFill>
                  <a:srgbClr val="000000"/>
                </a:solidFill>
                <a:latin typeface="Calibri" pitchFamily="34" charset="0"/>
              </a:rPr>
              <a:t>Complexité * nombre d’événements * milliers d’utilisateurs</a:t>
            </a:r>
          </a:p>
          <a:p>
            <a:pPr marL="722313" lvl="1" indent="-273050">
              <a:spcBef>
                <a:spcPct val="20000"/>
              </a:spcBef>
              <a:buClr>
                <a:srgbClr val="4F81BD"/>
              </a:buClr>
              <a:buSzPct val="90000"/>
              <a:buFont typeface="Wingdings" pitchFamily="2" charset="2"/>
              <a:buChar char="è"/>
            </a:pPr>
            <a:r>
              <a:rPr lang="fr-FR" b="1" dirty="0" smtClean="0">
                <a:solidFill>
                  <a:srgbClr val="00B050"/>
                </a:solidFill>
                <a:effectLst/>
                <a:latin typeface="Calibri" pitchFamily="34" charset="0"/>
                <a:sym typeface="Wingdings" pitchFamily="2" charset="2"/>
              </a:rPr>
              <a:t>100k of (</a:t>
            </a:r>
            <a:r>
              <a:rPr lang="fr-FR" b="1" dirty="0" err="1" smtClean="0">
                <a:solidFill>
                  <a:srgbClr val="00B050"/>
                </a:solidFill>
                <a:effectLst/>
                <a:latin typeface="Calibri" pitchFamily="34" charset="0"/>
                <a:sym typeface="Wingdings" pitchFamily="2" charset="2"/>
              </a:rPr>
              <a:t>today's</a:t>
            </a:r>
            <a:r>
              <a:rPr lang="fr-FR" b="1" dirty="0" smtClean="0">
                <a:solidFill>
                  <a:srgbClr val="00B050"/>
                </a:solidFill>
                <a:effectLst/>
                <a:latin typeface="Calibri" pitchFamily="34" charset="0"/>
                <a:sym typeface="Wingdings" pitchFamily="2" charset="2"/>
              </a:rPr>
              <a:t>) </a:t>
            </a:r>
            <a:r>
              <a:rPr lang="fr-FR" b="1" dirty="0" err="1" smtClean="0">
                <a:solidFill>
                  <a:srgbClr val="00B050"/>
                </a:solidFill>
                <a:effectLst/>
                <a:latin typeface="Calibri" pitchFamily="34" charset="0"/>
                <a:sym typeface="Wingdings" pitchFamily="2" charset="2"/>
              </a:rPr>
              <a:t>fastest</a:t>
            </a:r>
            <a:r>
              <a:rPr lang="fr-FR" b="1" dirty="0" smtClean="0">
                <a:solidFill>
                  <a:srgbClr val="00B050"/>
                </a:solidFill>
                <a:effectLst/>
                <a:latin typeface="Calibri" pitchFamily="34" charset="0"/>
                <a:sym typeface="Wingdings" pitchFamily="2" charset="2"/>
              </a:rPr>
              <a:t> CPUs</a:t>
            </a:r>
          </a:p>
          <a:p>
            <a:pPr marL="722313" lvl="1" indent="-273050">
              <a:spcBef>
                <a:spcPct val="20000"/>
              </a:spcBef>
              <a:buClr>
                <a:srgbClr val="4F81BD"/>
              </a:buClr>
              <a:buSzPct val="90000"/>
              <a:buFont typeface="Wingdings" pitchFamily="2" charset="2"/>
              <a:buChar char="è"/>
            </a:pPr>
            <a:r>
              <a:rPr lang="fr-FR" b="1" dirty="0" smtClean="0">
                <a:solidFill>
                  <a:srgbClr val="00B050"/>
                </a:solidFill>
                <a:effectLst/>
                <a:latin typeface="Calibri" pitchFamily="34" charset="0"/>
                <a:sym typeface="Wingdings" pitchFamily="2" charset="2"/>
              </a:rPr>
              <a:t>45 PB of </a:t>
            </a:r>
            <a:r>
              <a:rPr lang="fr-FR" b="1" dirty="0" err="1" smtClean="0">
                <a:solidFill>
                  <a:srgbClr val="00B050"/>
                </a:solidFill>
                <a:effectLst/>
                <a:latin typeface="Calibri" pitchFamily="34" charset="0"/>
                <a:sym typeface="Wingdings" pitchFamily="2" charset="2"/>
              </a:rPr>
              <a:t>disk</a:t>
            </a:r>
            <a:r>
              <a:rPr lang="fr-FR" b="1" dirty="0" smtClean="0">
                <a:solidFill>
                  <a:srgbClr val="00B050"/>
                </a:solidFill>
                <a:effectLst/>
                <a:latin typeface="Calibri" pitchFamily="34" charset="0"/>
                <a:sym typeface="Wingdings" pitchFamily="2" charset="2"/>
              </a:rPr>
              <a:t> </a:t>
            </a:r>
            <a:r>
              <a:rPr lang="fr-FR" b="1" dirty="0" err="1" smtClean="0">
                <a:solidFill>
                  <a:srgbClr val="00B050"/>
                </a:solidFill>
                <a:effectLst/>
                <a:latin typeface="Calibri" pitchFamily="34" charset="0"/>
                <a:sym typeface="Wingdings" pitchFamily="2" charset="2"/>
              </a:rPr>
              <a:t>storage</a:t>
            </a:r>
            <a:endParaRPr lang="fr-FR" b="1" dirty="0" smtClean="0">
              <a:solidFill>
                <a:srgbClr val="00B050"/>
              </a:solidFill>
              <a:effectLst/>
              <a:latin typeface="Calibri" pitchFamily="34" charset="0"/>
            </a:endParaRPr>
          </a:p>
          <a:p>
            <a:pPr marL="419100" indent="-382588">
              <a:spcBef>
                <a:spcPct val="20000"/>
              </a:spcBef>
              <a:buClr>
                <a:srgbClr val="4F81BD"/>
              </a:buClr>
              <a:buSzPct val="80000"/>
              <a:buFont typeface="Wingdings 2" pitchFamily="18" charset="2"/>
              <a:buChar char=""/>
            </a:pPr>
            <a:r>
              <a:rPr lang="fr-FR" sz="2000" dirty="0" smtClean="0">
                <a:solidFill>
                  <a:srgbClr val="000000"/>
                </a:solidFill>
                <a:latin typeface="Calibri" pitchFamily="34" charset="0"/>
              </a:rPr>
              <a:t>Participation et financement mondiale</a:t>
            </a:r>
          </a:p>
          <a:p>
            <a:pPr marL="722313" lvl="1" indent="-273050">
              <a:spcBef>
                <a:spcPct val="20000"/>
              </a:spcBef>
              <a:buClr>
                <a:srgbClr val="4F81BD"/>
              </a:buClr>
              <a:buSzPct val="90000"/>
              <a:buFont typeface="Wingdings 2" pitchFamily="18" charset="2"/>
              <a:buChar char=""/>
            </a:pPr>
            <a:r>
              <a:rPr lang="fr-FR" dirty="0" smtClean="0">
                <a:solidFill>
                  <a:srgbClr val="000000"/>
                </a:solidFill>
                <a:latin typeface="Calibri" pitchFamily="34" charset="0"/>
              </a:rPr>
              <a:t>Contributions locales dans les pays participants, choix indépendant des technologies</a:t>
            </a:r>
          </a:p>
          <a:p>
            <a:pPr marL="722313" lvl="1" indent="-273050">
              <a:spcBef>
                <a:spcPct val="20000"/>
              </a:spcBef>
              <a:buClr>
                <a:srgbClr val="4F81BD"/>
              </a:buClr>
              <a:buSzPct val="90000"/>
              <a:buFont typeface="Wingdings 2" pitchFamily="18" charset="2"/>
              <a:buChar char=""/>
            </a:pPr>
            <a:r>
              <a:rPr lang="fr-FR" dirty="0" smtClean="0">
                <a:solidFill>
                  <a:srgbClr val="000000"/>
                </a:solidFill>
                <a:latin typeface="Calibri" pitchFamily="34" charset="0"/>
              </a:rPr>
              <a:t>Mais: efficacité ...</a:t>
            </a:r>
          </a:p>
          <a:p>
            <a:pPr marL="722313" lvl="1" indent="-273050">
              <a:spcBef>
                <a:spcPct val="20000"/>
              </a:spcBef>
              <a:buClr>
                <a:srgbClr val="4F81BD"/>
              </a:buClr>
              <a:buSzPct val="90000"/>
            </a:pPr>
            <a:r>
              <a:rPr lang="fr-FR" dirty="0" err="1" smtClean="0">
                <a:solidFill>
                  <a:srgbClr val="00B050"/>
                </a:solidFill>
                <a:latin typeface="Calibri" pitchFamily="34" charset="0"/>
                <a:sym typeface="Wingdings" pitchFamily="2" charset="2"/>
              </a:rPr>
              <a:t></a:t>
            </a:r>
            <a:r>
              <a:rPr lang="fr-FR" dirty="0" smtClean="0">
                <a:solidFill>
                  <a:srgbClr val="00B050"/>
                </a:solidFill>
                <a:latin typeface="Calibri" pitchFamily="34" charset="0"/>
                <a:sym typeface="Wingdings" pitchFamily="2" charset="2"/>
              </a:rPr>
              <a:t>	</a:t>
            </a:r>
            <a:r>
              <a:rPr lang="fr-FR" b="1" dirty="0" smtClean="0">
                <a:solidFill>
                  <a:srgbClr val="00B050"/>
                </a:solidFill>
                <a:latin typeface="Calibri" pitchFamily="34" charset="0"/>
                <a:sym typeface="Wingdings" pitchFamily="2" charset="2"/>
              </a:rPr>
              <a:t>Technologie de la « Grille »</a:t>
            </a:r>
            <a:endParaRPr lang="fr-FR" b="1" dirty="0" smtClean="0">
              <a:solidFill>
                <a:srgbClr val="00B050"/>
              </a:solidFill>
              <a:latin typeface="Calibri" pitchFamily="34" charset="0"/>
            </a:endParaRPr>
          </a:p>
          <a:p>
            <a:pPr marL="722313" lvl="1" indent="-273050">
              <a:spcBef>
                <a:spcPct val="20000"/>
              </a:spcBef>
              <a:buClr>
                <a:srgbClr val="4F81BD"/>
              </a:buClr>
              <a:buSzPct val="90000"/>
              <a:buFont typeface="Wingdings 2" pitchFamily="18" charset="2"/>
              <a:buChar char=""/>
            </a:pPr>
            <a:endParaRPr lang="fr-FR" dirty="0">
              <a:solidFill>
                <a:srgbClr val="000000"/>
              </a:solidFill>
              <a:latin typeface="Calibri" pitchFamily="34" charset="0"/>
            </a:endParaRPr>
          </a:p>
        </p:txBody>
      </p:sp>
      <p:pic>
        <p:nvPicPr>
          <p:cNvPr id="53253" name="Picture 5"/>
          <p:cNvPicPr>
            <a:picLocks noChangeAspect="1" noChangeArrowheads="1"/>
          </p:cNvPicPr>
          <p:nvPr/>
        </p:nvPicPr>
        <p:blipFill>
          <a:blip r:embed="rId3" cstate="print"/>
          <a:srcRect/>
          <a:stretch>
            <a:fillRect/>
          </a:stretch>
        </p:blipFill>
        <p:spPr bwMode="auto">
          <a:xfrm>
            <a:off x="6172200" y="685800"/>
            <a:ext cx="2026544" cy="1905000"/>
          </a:xfrm>
          <a:prstGeom prst="rect">
            <a:avLst/>
          </a:prstGeom>
          <a:noFill/>
          <a:ln w="9525" algn="ctr">
            <a:noFill/>
            <a:miter lim="800000"/>
            <a:headEnd/>
            <a:tailEnd/>
          </a:ln>
        </p:spPr>
      </p:pic>
      <p:pic>
        <p:nvPicPr>
          <p:cNvPr id="53255" name="Picture 7"/>
          <p:cNvPicPr>
            <a:picLocks noChangeAspect="1" noChangeArrowheads="1"/>
          </p:cNvPicPr>
          <p:nvPr/>
        </p:nvPicPr>
        <p:blipFill>
          <a:blip r:embed="rId4" cstate="print">
            <a:clrChange>
              <a:clrFrom>
                <a:srgbClr val="0052A5"/>
              </a:clrFrom>
              <a:clrTo>
                <a:srgbClr val="0052A5">
                  <a:alpha val="0"/>
                </a:srgbClr>
              </a:clrTo>
            </a:clrChange>
          </a:blip>
          <a:srcRect/>
          <a:stretch>
            <a:fillRect/>
          </a:stretch>
        </p:blipFill>
        <p:spPr bwMode="auto">
          <a:xfrm>
            <a:off x="4876800" y="4456113"/>
            <a:ext cx="2368550" cy="2401887"/>
          </a:xfrm>
          <a:prstGeom prst="rect">
            <a:avLst/>
          </a:prstGeom>
          <a:solidFill>
            <a:schemeClr val="accent1"/>
          </a:solidFill>
          <a:ln w="25400">
            <a:noFill/>
            <a:miter lim="800000"/>
            <a:headEnd/>
            <a:tailEnd/>
          </a:ln>
        </p:spPr>
      </p:pic>
      <p:pic>
        <p:nvPicPr>
          <p:cNvPr id="53256" name="Picture 34" descr="higgs2c"/>
          <p:cNvPicPr>
            <a:picLocks noChangeAspect="1" noChangeArrowheads="1"/>
          </p:cNvPicPr>
          <p:nvPr/>
        </p:nvPicPr>
        <p:blipFill>
          <a:blip r:embed="rId5" cstate="print"/>
          <a:srcRect/>
          <a:stretch>
            <a:fillRect/>
          </a:stretch>
        </p:blipFill>
        <p:spPr bwMode="auto">
          <a:xfrm>
            <a:off x="6324600" y="2819400"/>
            <a:ext cx="2619375" cy="2228850"/>
          </a:xfrm>
          <a:prstGeom prst="rect">
            <a:avLst/>
          </a:prstGeom>
          <a:noFill/>
          <a:ln w="9525">
            <a:noFill/>
            <a:miter lim="800000"/>
            <a:headEnd/>
            <a:tailEnd/>
          </a:ln>
        </p:spPr>
      </p:pic>
      <p:sp>
        <p:nvSpPr>
          <p:cNvPr id="8" name="TextBox 7"/>
          <p:cNvSpPr txBox="1"/>
          <p:nvPr/>
        </p:nvSpPr>
        <p:spPr>
          <a:xfrm>
            <a:off x="533400" y="2819400"/>
            <a:ext cx="5867400" cy="2057400"/>
          </a:xfrm>
          <a:prstGeom prst="rect">
            <a:avLst/>
          </a:prstGeom>
          <a:solidFill>
            <a:schemeClr val="accent3">
              <a:lumMod val="60000"/>
              <a:lumOff val="40000"/>
            </a:schemeClr>
          </a:solidFill>
        </p:spPr>
        <p:txBody>
          <a:bodyPr wrap="square" rtlCol="0">
            <a:spAutoFit/>
          </a:bodyPr>
          <a:lstStyle/>
          <a:p>
            <a:pPr marL="722313" lvl="1" indent="-273050">
              <a:spcBef>
                <a:spcPct val="20000"/>
              </a:spcBef>
              <a:buClr>
                <a:srgbClr val="4F81BD"/>
              </a:buClr>
              <a:buSzPct val="90000"/>
              <a:buFont typeface="Wingdings" pitchFamily="2" charset="2"/>
              <a:buChar char="è"/>
            </a:pPr>
            <a:endParaRPr lang="de-DE" sz="2800" b="1" dirty="0" smtClean="0">
              <a:solidFill>
                <a:srgbClr val="00B050"/>
              </a:solidFill>
              <a:latin typeface="Calibri" pitchFamily="34" charset="0"/>
              <a:sym typeface="Wingdings" pitchFamily="2" charset="2"/>
            </a:endParaRPr>
          </a:p>
          <a:p>
            <a:pPr marL="722313" lvl="1" indent="-273050">
              <a:spcBef>
                <a:spcPct val="20000"/>
              </a:spcBef>
              <a:buClr>
                <a:srgbClr val="4F81BD"/>
              </a:buClr>
              <a:buSzPct val="90000"/>
              <a:buFont typeface="Wingdings" pitchFamily="2" charset="2"/>
              <a:buChar char="è"/>
            </a:pPr>
            <a:r>
              <a:rPr lang="de-DE" sz="2800" b="1" dirty="0" smtClean="0">
                <a:solidFill>
                  <a:srgbClr val="00B050"/>
                </a:solidFill>
                <a:latin typeface="Calibri" pitchFamily="34" charset="0"/>
                <a:sym typeface="Wingdings" pitchFamily="2" charset="2"/>
              </a:rPr>
              <a:t>100k of (</a:t>
            </a:r>
            <a:r>
              <a:rPr lang="de-DE" sz="2800" b="1" dirty="0" err="1" smtClean="0">
                <a:solidFill>
                  <a:srgbClr val="00B050"/>
                </a:solidFill>
                <a:latin typeface="Calibri" pitchFamily="34" charset="0"/>
                <a:sym typeface="Wingdings" pitchFamily="2" charset="2"/>
              </a:rPr>
              <a:t>today's</a:t>
            </a:r>
            <a:r>
              <a:rPr lang="de-DE" sz="2800" b="1" dirty="0" smtClean="0">
                <a:solidFill>
                  <a:srgbClr val="00B050"/>
                </a:solidFill>
                <a:latin typeface="Calibri" pitchFamily="34" charset="0"/>
                <a:sym typeface="Wingdings" pitchFamily="2" charset="2"/>
              </a:rPr>
              <a:t>) fastest CPUs</a:t>
            </a:r>
          </a:p>
          <a:p>
            <a:pPr marL="722313" lvl="1" indent="-273050">
              <a:spcBef>
                <a:spcPct val="20000"/>
              </a:spcBef>
              <a:buClr>
                <a:srgbClr val="4F81BD"/>
              </a:buClr>
              <a:buSzPct val="90000"/>
              <a:buFont typeface="Wingdings" pitchFamily="2" charset="2"/>
              <a:buChar char="è"/>
            </a:pPr>
            <a:r>
              <a:rPr lang="de-DE" sz="2800" b="1" dirty="0" smtClean="0">
                <a:solidFill>
                  <a:srgbClr val="00B050"/>
                </a:solidFill>
                <a:latin typeface="Calibri" pitchFamily="34" charset="0"/>
                <a:sym typeface="Wingdings" pitchFamily="2" charset="2"/>
              </a:rPr>
              <a:t>45 PB of </a:t>
            </a:r>
            <a:r>
              <a:rPr lang="de-DE" sz="2800" b="1" dirty="0" err="1" smtClean="0">
                <a:solidFill>
                  <a:srgbClr val="00B050"/>
                </a:solidFill>
                <a:latin typeface="Calibri" pitchFamily="34" charset="0"/>
                <a:sym typeface="Wingdings" pitchFamily="2" charset="2"/>
              </a:rPr>
              <a:t>disk</a:t>
            </a:r>
            <a:r>
              <a:rPr lang="de-DE" sz="2800" b="1" dirty="0" smtClean="0">
                <a:solidFill>
                  <a:srgbClr val="00B050"/>
                </a:solidFill>
                <a:latin typeface="Calibri" pitchFamily="34" charset="0"/>
                <a:sym typeface="Wingdings" pitchFamily="2" charset="2"/>
              </a:rPr>
              <a:t> </a:t>
            </a:r>
            <a:r>
              <a:rPr lang="de-DE" sz="2800" b="1" dirty="0" err="1" smtClean="0">
                <a:solidFill>
                  <a:srgbClr val="00B050"/>
                </a:solidFill>
                <a:latin typeface="Calibri" pitchFamily="34" charset="0"/>
                <a:sym typeface="Wingdings" pitchFamily="2" charset="2"/>
              </a:rPr>
              <a:t>storage</a:t>
            </a:r>
            <a:endParaRPr lang="de-DE" sz="2800" b="1" dirty="0" smtClean="0">
              <a:solidFill>
                <a:srgbClr val="00B050"/>
              </a:solidFill>
              <a:latin typeface="Calibri" pitchFamily="34" charset="0"/>
            </a:endParaRPr>
          </a:p>
          <a:p>
            <a:endParaRPr lang="en-GB" sz="2800" dirty="0"/>
          </a:p>
        </p:txBody>
      </p:sp>
      <p:grpSp>
        <p:nvGrpSpPr>
          <p:cNvPr id="2" name="Group 22"/>
          <p:cNvGrpSpPr/>
          <p:nvPr/>
        </p:nvGrpSpPr>
        <p:grpSpPr>
          <a:xfrm>
            <a:off x="1143000" y="2981980"/>
            <a:ext cx="1072705" cy="687388"/>
            <a:chOff x="2057400" y="2971800"/>
            <a:chExt cx="1072705" cy="687388"/>
          </a:xfrm>
        </p:grpSpPr>
        <p:cxnSp>
          <p:nvCxnSpPr>
            <p:cNvPr id="10" name="Straight Connector 9"/>
            <p:cNvCxnSpPr/>
            <p:nvPr/>
          </p:nvCxnSpPr>
          <p:spPr>
            <a:xfrm>
              <a:off x="2362200" y="3657600"/>
              <a:ext cx="685800" cy="1588"/>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057400" y="2971800"/>
              <a:ext cx="1072705" cy="523220"/>
            </a:xfrm>
            <a:prstGeom prst="rect">
              <a:avLst/>
            </a:prstGeom>
            <a:noFill/>
          </p:spPr>
          <p:txBody>
            <a:bodyPr wrap="none" rtlCol="0">
              <a:spAutoFit/>
            </a:bodyPr>
            <a:lstStyle/>
            <a:p>
              <a:r>
                <a:rPr lang="en-GB" sz="2800" dirty="0" smtClean="0">
                  <a:solidFill>
                    <a:srgbClr val="FF0000"/>
                  </a:solidFill>
                  <a:latin typeface="Calibri"/>
                  <a:cs typeface="Calibri"/>
                </a:rPr>
                <a:t>&gt;200k</a:t>
              </a:r>
              <a:endParaRPr lang="en-GB" sz="2800" dirty="0">
                <a:solidFill>
                  <a:srgbClr val="FF0000"/>
                </a:solidFill>
                <a:latin typeface="Calibri"/>
                <a:cs typeface="Calibri"/>
              </a:endParaRPr>
            </a:p>
          </p:txBody>
        </p:sp>
      </p:grpSp>
      <p:grpSp>
        <p:nvGrpSpPr>
          <p:cNvPr id="3" name="Group 23"/>
          <p:cNvGrpSpPr/>
          <p:nvPr/>
        </p:nvGrpSpPr>
        <p:grpSpPr>
          <a:xfrm>
            <a:off x="1371600" y="4124980"/>
            <a:ext cx="1371464" cy="675620"/>
            <a:chOff x="2286000" y="4114800"/>
            <a:chExt cx="1371464" cy="675620"/>
          </a:xfrm>
        </p:grpSpPr>
        <p:cxnSp>
          <p:nvCxnSpPr>
            <p:cNvPr id="11" name="Straight Connector 10"/>
            <p:cNvCxnSpPr/>
            <p:nvPr/>
          </p:nvCxnSpPr>
          <p:spPr>
            <a:xfrm>
              <a:off x="2362200" y="4114800"/>
              <a:ext cx="762000" cy="1588"/>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286000" y="4267200"/>
              <a:ext cx="1371464" cy="523220"/>
            </a:xfrm>
            <a:prstGeom prst="rect">
              <a:avLst/>
            </a:prstGeom>
            <a:noFill/>
          </p:spPr>
          <p:txBody>
            <a:bodyPr wrap="none" rtlCol="0">
              <a:spAutoFit/>
            </a:bodyPr>
            <a:lstStyle/>
            <a:p>
              <a:r>
                <a:rPr lang="en-GB" sz="2800" dirty="0" smtClean="0">
                  <a:solidFill>
                    <a:srgbClr val="FF0000"/>
                  </a:solidFill>
                  <a:latin typeface="Calibri"/>
                  <a:cs typeface="Calibri"/>
                </a:rPr>
                <a:t>&gt;150 PB</a:t>
              </a:r>
              <a:endParaRPr lang="en-GB" sz="2800" dirty="0">
                <a:solidFill>
                  <a:srgbClr val="FF0000"/>
                </a:solidFill>
                <a:latin typeface="Calibri"/>
                <a:cs typeface="Calibri"/>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 name="Picture 2" descr="C:\NSS_talk_material\Event.gif"/>
          <p:cNvPicPr preferRelativeResize="0">
            <a:picLocks noChangeArrowheads="1" noCrop="1"/>
          </p:cNvPicPr>
          <p:nvPr/>
        </p:nvPicPr>
        <p:blipFill>
          <a:blip r:embed="rId2" cstate="print"/>
          <a:srcRect/>
          <a:stretch>
            <a:fillRect/>
          </a:stretch>
        </p:blipFill>
        <p:spPr bwMode="auto">
          <a:xfrm>
            <a:off x="0" y="0"/>
            <a:ext cx="9164233" cy="6858000"/>
          </a:xfrm>
          <a:prstGeom prst="rect">
            <a:avLst/>
          </a:prstGeom>
          <a:noFill/>
          <a:ln w="9525">
            <a:noFill/>
            <a:miter lim="800000"/>
            <a:headEnd/>
            <a:tailEnd/>
          </a:ln>
        </p:spPr>
      </p:pic>
      <p:sp>
        <p:nvSpPr>
          <p:cNvPr id="11" name="Title 1"/>
          <p:cNvSpPr txBox="1">
            <a:spLocks/>
          </p:cNvSpPr>
          <p:nvPr/>
        </p:nvSpPr>
        <p:spPr bwMode="auto">
          <a:xfrm>
            <a:off x="-32" y="0"/>
            <a:ext cx="9144032" cy="571480"/>
          </a:xfrm>
          <a:prstGeom prst="rect">
            <a:avLst/>
          </a:prstGeom>
          <a:solidFill>
            <a:schemeClr val="accent1">
              <a:lumMod val="75000"/>
            </a:schemeClr>
          </a:solidFill>
          <a:ln w="9525">
            <a:solidFill>
              <a:srgbClr val="376092"/>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0" i="0" u="none" strike="noStrike" kern="1200" cap="none" spc="0" normalizeH="0" baseline="0" smtClean="0">
                <a:ln>
                  <a:noFill/>
                </a:ln>
                <a:solidFill>
                  <a:srgbClr val="FFFFFF"/>
                </a:solidFill>
                <a:effectLst/>
                <a:uLnTx/>
                <a:uFillTx/>
                <a:latin typeface="+mj-lt"/>
                <a:ea typeface="+mj-ea"/>
                <a:cs typeface="+mj-cs"/>
              </a:rPr>
              <a:t>Collisions de particules dans le</a:t>
            </a:r>
            <a:r>
              <a:rPr kumimoji="0" lang="fr-FR" sz="2800" b="0" i="0" u="none" strike="noStrike" kern="1200" cap="none" spc="0" normalizeH="0" baseline="0" noProof="0" smtClean="0">
                <a:ln>
                  <a:noFill/>
                </a:ln>
                <a:solidFill>
                  <a:srgbClr val="FFFFFF"/>
                </a:solidFill>
                <a:effectLst/>
                <a:uLnTx/>
                <a:uFillTx/>
                <a:latin typeface="+mj-lt"/>
                <a:ea typeface="+mj-ea"/>
                <a:cs typeface="+mj-cs"/>
              </a:rPr>
              <a:t> LHC</a:t>
            </a:r>
            <a:endParaRPr kumimoji="0" lang="fr-FR" sz="2800" b="0" i="0" u="none" strike="noStrike" kern="1200" cap="none" spc="0" normalizeH="0" baseline="0" noProof="0" dirty="0">
              <a:ln>
                <a:noFill/>
              </a:ln>
              <a:solidFill>
                <a:srgbClr val="FFFFFF"/>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juin 2011</a:t>
            </a:r>
            <a:endParaRPr lang="fr-FR"/>
          </a:p>
        </p:txBody>
      </p:sp>
      <p:sp>
        <p:nvSpPr>
          <p:cNvPr id="5" name="Footer Placeholder 4"/>
          <p:cNvSpPr>
            <a:spLocks noGrp="1"/>
          </p:cNvSpPr>
          <p:nvPr>
            <p:ph type="ftr" sz="quarter" idx="11"/>
          </p:nvPr>
        </p:nvSpPr>
        <p:spPr/>
        <p:txBody>
          <a:bodyPr/>
          <a:lstStyle/>
          <a:p>
            <a:pPr>
              <a:defRPr/>
            </a:pPr>
            <a:r>
              <a:rPr lang="en-US" smtClean="0"/>
              <a:t>Wolfgang von Rüden, CERN</a:t>
            </a:r>
            <a:endParaRPr lang="fr-FR"/>
          </a:p>
        </p:txBody>
      </p:sp>
      <p:sp>
        <p:nvSpPr>
          <p:cNvPr id="6" name="Slide Number Placeholder 5"/>
          <p:cNvSpPr>
            <a:spLocks noGrp="1"/>
          </p:cNvSpPr>
          <p:nvPr>
            <p:ph type="sldNum" sz="quarter" idx="12"/>
          </p:nvPr>
        </p:nvSpPr>
        <p:spPr/>
        <p:txBody>
          <a:bodyPr/>
          <a:lstStyle/>
          <a:p>
            <a:fld id="{8545B538-E552-4E3B-9057-5699D33579E3}" type="slidenum">
              <a:rPr lang="fr-FR" smtClean="0"/>
              <a:pPr/>
              <a:t>28</a:t>
            </a:fld>
            <a:endParaRPr lang="fr-FR"/>
          </a:p>
        </p:txBody>
      </p:sp>
      <p:pic>
        <p:nvPicPr>
          <p:cNvPr id="7" name="Picture 2" descr="C:\NSS_talk_material\DAQ.gif"/>
          <p:cNvPicPr>
            <a:picLocks noChangeAspect="1" noChangeArrowheads="1" noCrop="1"/>
          </p:cNvPicPr>
          <p:nvPr/>
        </p:nvPicPr>
        <p:blipFill>
          <a:blip r:embed="rId2" cstate="print"/>
          <a:srcRect/>
          <a:stretch>
            <a:fillRect/>
          </a:stretch>
        </p:blipFill>
        <p:spPr bwMode="auto">
          <a:xfrm>
            <a:off x="0" y="0"/>
            <a:ext cx="9143999" cy="6858024"/>
          </a:xfrm>
          <a:prstGeom prst="rect">
            <a:avLst/>
          </a:prstGeom>
          <a:noFill/>
          <a:ln w="9525">
            <a:noFill/>
            <a:miter lim="800000"/>
            <a:headEnd/>
            <a:tailEnd/>
          </a:ln>
        </p:spPr>
      </p:pic>
      <p:sp>
        <p:nvSpPr>
          <p:cNvPr id="8" name="Rectangle 7"/>
          <p:cNvSpPr/>
          <p:nvPr/>
        </p:nvSpPr>
        <p:spPr>
          <a:xfrm>
            <a:off x="808936" y="214290"/>
            <a:ext cx="7500990" cy="646331"/>
          </a:xfrm>
          <a:prstGeom prst="rect">
            <a:avLst/>
          </a:prstGeom>
        </p:spPr>
        <p:txBody>
          <a:bodyPr wrap="square" anchor="ctr">
            <a:spAutoFit/>
          </a:bodyPr>
          <a:lstStyle/>
          <a:p>
            <a:pPr lvl="0" algn="ctr" eaLnBrk="0" hangingPunct="0">
              <a:defRPr/>
            </a:pPr>
            <a:r>
              <a:rPr lang="fr-FR" sz="3600" dirty="0" smtClean="0">
                <a:solidFill>
                  <a:srgbClr val="FFFFFF"/>
                </a:solidFill>
              </a:rPr>
              <a:t>Filtrage immédiat des événements</a:t>
            </a:r>
            <a:endParaRPr lang="fr-FR" sz="36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4294967295"/>
          </p:nvPr>
        </p:nvSpPr>
        <p:spPr>
          <a:xfrm>
            <a:off x="251520" y="6453336"/>
            <a:ext cx="2895600" cy="285750"/>
          </a:xfrm>
        </p:spPr>
        <p:txBody>
          <a:bodyPr/>
          <a:lstStyle/>
          <a:p>
            <a:pPr>
              <a:defRPr/>
            </a:pPr>
            <a:r>
              <a:rPr lang="fr-FR" smtClean="0"/>
              <a:t>Wolfgang von Rüden, CERN</a:t>
            </a:r>
            <a:endParaRPr lang="fr-FR"/>
          </a:p>
        </p:txBody>
      </p:sp>
      <p:sp>
        <p:nvSpPr>
          <p:cNvPr id="7" name="Slide Number Placeholder 6"/>
          <p:cNvSpPr>
            <a:spLocks noGrp="1"/>
          </p:cNvSpPr>
          <p:nvPr>
            <p:ph type="sldNum" sz="quarter" idx="4294967295"/>
          </p:nvPr>
        </p:nvSpPr>
        <p:spPr>
          <a:xfrm>
            <a:off x="7010400" y="6500813"/>
            <a:ext cx="2133600" cy="285750"/>
          </a:xfrm>
        </p:spPr>
        <p:txBody>
          <a:bodyPr/>
          <a:lstStyle/>
          <a:p>
            <a:fld id="{F921B3C3-05C4-4469-B775-AF466C662DB4}" type="slidenum">
              <a:rPr lang="fr-FR" smtClean="0"/>
              <a:pPr/>
              <a:t>29</a:t>
            </a:fld>
            <a:endParaRPr lang="fr-F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88640"/>
            <a:ext cx="8532440" cy="6549996"/>
          </a:xfrm>
          <a:prstGeom prst="rect">
            <a:avLst/>
          </a:prstGeom>
        </p:spPr>
      </p:pic>
      <p:sp>
        <p:nvSpPr>
          <p:cNvPr id="3" name="TextBox 2"/>
          <p:cNvSpPr txBox="1"/>
          <p:nvPr/>
        </p:nvSpPr>
        <p:spPr>
          <a:xfrm>
            <a:off x="35496" y="116632"/>
            <a:ext cx="1359467" cy="584776"/>
          </a:xfrm>
          <a:prstGeom prst="rect">
            <a:avLst/>
          </a:prstGeom>
          <a:noFill/>
        </p:spPr>
        <p:txBody>
          <a:bodyPr wrap="none" rtlCol="0">
            <a:spAutoFit/>
          </a:bodyPr>
          <a:lstStyle/>
          <a:p>
            <a:r>
              <a:rPr lang="fr-FR" sz="1600" dirty="0" smtClean="0">
                <a:solidFill>
                  <a:srgbClr val="376092"/>
                </a:solidFill>
                <a:latin typeface="Arial" pitchFamily="34" charset="0"/>
              </a:rPr>
              <a:t>Détecteur de</a:t>
            </a:r>
            <a:br>
              <a:rPr lang="fr-FR" sz="1600" dirty="0" smtClean="0">
                <a:solidFill>
                  <a:srgbClr val="376092"/>
                </a:solidFill>
                <a:latin typeface="Arial" pitchFamily="34" charset="0"/>
              </a:rPr>
            </a:br>
            <a:r>
              <a:rPr lang="fr-FR" sz="1600" dirty="0" smtClean="0">
                <a:solidFill>
                  <a:srgbClr val="376092"/>
                </a:solidFill>
                <a:latin typeface="Arial" pitchFamily="34" charset="0"/>
              </a:rPr>
              <a:t>particules</a:t>
            </a:r>
          </a:p>
        </p:txBody>
      </p:sp>
      <p:sp>
        <p:nvSpPr>
          <p:cNvPr id="8" name="TextBox 7"/>
          <p:cNvSpPr txBox="1"/>
          <p:nvPr/>
        </p:nvSpPr>
        <p:spPr>
          <a:xfrm>
            <a:off x="4211960" y="2708920"/>
            <a:ext cx="1667143" cy="338554"/>
          </a:xfrm>
          <a:prstGeom prst="rect">
            <a:avLst/>
          </a:prstGeom>
          <a:solidFill>
            <a:srgbClr val="FFFFFF"/>
          </a:solidFill>
        </p:spPr>
        <p:txBody>
          <a:bodyPr wrap="none" rtlCol="0">
            <a:spAutoFit/>
          </a:bodyPr>
          <a:lstStyle/>
          <a:p>
            <a:r>
              <a:rPr lang="fr-FR" sz="1600" dirty="0" smtClean="0">
                <a:solidFill>
                  <a:srgbClr val="376092"/>
                </a:solidFill>
                <a:latin typeface="Arial" pitchFamily="34" charset="0"/>
              </a:rPr>
              <a:t>Horloge 40 MHz</a:t>
            </a:r>
            <a:endParaRPr lang="fr-FR" sz="1600" dirty="0">
              <a:solidFill>
                <a:srgbClr val="376092"/>
              </a:solidFill>
              <a:latin typeface="Arial" pitchFamily="34" charset="0"/>
            </a:endParaRPr>
          </a:p>
        </p:txBody>
      </p:sp>
      <p:sp>
        <p:nvSpPr>
          <p:cNvPr id="10" name="TextBox 9"/>
          <p:cNvSpPr txBox="1"/>
          <p:nvPr/>
        </p:nvSpPr>
        <p:spPr>
          <a:xfrm>
            <a:off x="5148064" y="404664"/>
            <a:ext cx="3423834" cy="338554"/>
          </a:xfrm>
          <a:prstGeom prst="rect">
            <a:avLst/>
          </a:prstGeom>
          <a:solidFill>
            <a:schemeClr val="bg1"/>
          </a:solidFill>
        </p:spPr>
        <p:txBody>
          <a:bodyPr wrap="none" rtlCol="0">
            <a:spAutoFit/>
          </a:bodyPr>
          <a:lstStyle/>
          <a:p>
            <a:pPr algn="ctr"/>
            <a:r>
              <a:rPr lang="fr-FR" sz="1600" dirty="0">
                <a:solidFill>
                  <a:srgbClr val="376092"/>
                </a:solidFill>
                <a:latin typeface="Arial" pitchFamily="34" charset="0"/>
              </a:rPr>
              <a:t>s</a:t>
            </a:r>
            <a:r>
              <a:rPr lang="fr-FR" sz="1600" dirty="0" smtClean="0">
                <a:solidFill>
                  <a:srgbClr val="376092"/>
                </a:solidFill>
                <a:latin typeface="Arial" pitchFamily="34" charset="0"/>
              </a:rPr>
              <a:t>ignaux des autres sous-détecteurs</a:t>
            </a:r>
            <a:endParaRPr lang="fr-FR" sz="1600" dirty="0">
              <a:solidFill>
                <a:srgbClr val="376092"/>
              </a:solidFill>
              <a:latin typeface="Arial" pitchFamily="34" charset="0"/>
            </a:endParaRPr>
          </a:p>
        </p:txBody>
      </p:sp>
      <p:sp>
        <p:nvSpPr>
          <p:cNvPr id="11" name="TextBox 10"/>
          <p:cNvSpPr txBox="1"/>
          <p:nvPr/>
        </p:nvSpPr>
        <p:spPr>
          <a:xfrm>
            <a:off x="6513024" y="3717032"/>
            <a:ext cx="2066992" cy="584776"/>
          </a:xfrm>
          <a:prstGeom prst="rect">
            <a:avLst/>
          </a:prstGeom>
          <a:solidFill>
            <a:schemeClr val="bg1"/>
          </a:solidFill>
        </p:spPr>
        <p:txBody>
          <a:bodyPr wrap="none" rtlCol="0">
            <a:spAutoFit/>
          </a:bodyPr>
          <a:lstStyle/>
          <a:p>
            <a:pPr algn="ctr"/>
            <a:r>
              <a:rPr lang="fr-FR" sz="1600" dirty="0" smtClean="0">
                <a:solidFill>
                  <a:srgbClr val="376092"/>
                </a:solidFill>
                <a:latin typeface="Arial" pitchFamily="34" charset="0"/>
              </a:rPr>
              <a:t>Logique de sélection</a:t>
            </a:r>
            <a:br>
              <a:rPr lang="fr-FR" sz="1600" dirty="0" smtClean="0">
                <a:solidFill>
                  <a:srgbClr val="376092"/>
                </a:solidFill>
                <a:latin typeface="Arial" pitchFamily="34" charset="0"/>
              </a:rPr>
            </a:br>
            <a:r>
              <a:rPr lang="fr-FR" sz="1600" dirty="0" smtClean="0">
                <a:solidFill>
                  <a:srgbClr val="376092"/>
                </a:solidFill>
                <a:latin typeface="Arial" pitchFamily="34" charset="0"/>
              </a:rPr>
              <a:t>(pipeline)</a:t>
            </a:r>
            <a:endParaRPr lang="fr-FR" sz="1600" dirty="0">
              <a:solidFill>
                <a:srgbClr val="376092"/>
              </a:solidFill>
              <a:latin typeface="Arial" pitchFamily="34" charset="0"/>
            </a:endParaRPr>
          </a:p>
        </p:txBody>
      </p:sp>
      <p:sp>
        <p:nvSpPr>
          <p:cNvPr id="12" name="TextBox 11"/>
          <p:cNvSpPr txBox="1"/>
          <p:nvPr/>
        </p:nvSpPr>
        <p:spPr>
          <a:xfrm>
            <a:off x="3995936" y="4293096"/>
            <a:ext cx="2077913" cy="338554"/>
          </a:xfrm>
          <a:prstGeom prst="rect">
            <a:avLst/>
          </a:prstGeom>
          <a:noFill/>
        </p:spPr>
        <p:txBody>
          <a:bodyPr wrap="none" rtlCol="0">
            <a:spAutoFit/>
          </a:bodyPr>
          <a:lstStyle/>
          <a:p>
            <a:r>
              <a:rPr lang="fr-FR" sz="1600" dirty="0" smtClean="0">
                <a:solidFill>
                  <a:srgbClr val="376092"/>
                </a:solidFill>
                <a:latin typeface="Arial" pitchFamily="34" charset="0"/>
              </a:rPr>
              <a:t>Acquisition (pipeline)</a:t>
            </a:r>
            <a:endParaRPr lang="fr-FR" sz="1600" dirty="0">
              <a:solidFill>
                <a:srgbClr val="376092"/>
              </a:solidFill>
              <a:latin typeface="Arial" pitchFamily="34" charset="0"/>
            </a:endParaRPr>
          </a:p>
        </p:txBody>
      </p:sp>
      <p:sp>
        <p:nvSpPr>
          <p:cNvPr id="13" name="TextBox 12"/>
          <p:cNvSpPr txBox="1"/>
          <p:nvPr/>
        </p:nvSpPr>
        <p:spPr>
          <a:xfrm>
            <a:off x="4788024" y="5532911"/>
            <a:ext cx="2237311" cy="338554"/>
          </a:xfrm>
          <a:prstGeom prst="rect">
            <a:avLst/>
          </a:prstGeom>
          <a:noFill/>
        </p:spPr>
        <p:txBody>
          <a:bodyPr wrap="none" rtlCol="0">
            <a:spAutoFit/>
          </a:bodyPr>
          <a:lstStyle/>
          <a:p>
            <a:r>
              <a:rPr lang="fr-FR" sz="1600" dirty="0" smtClean="0">
                <a:solidFill>
                  <a:srgbClr val="376092"/>
                </a:solidFill>
                <a:latin typeface="Arial" pitchFamily="34" charset="0"/>
              </a:rPr>
              <a:t>Ferme de processeurs</a:t>
            </a:r>
            <a:endParaRPr lang="fr-FR" sz="1600" dirty="0">
              <a:solidFill>
                <a:srgbClr val="376092"/>
              </a:solidFill>
              <a:latin typeface="Arial" pitchFamily="34" charset="0"/>
            </a:endParaRPr>
          </a:p>
        </p:txBody>
      </p:sp>
      <p:sp>
        <p:nvSpPr>
          <p:cNvPr id="14" name="TextBox 13"/>
          <p:cNvSpPr txBox="1"/>
          <p:nvPr/>
        </p:nvSpPr>
        <p:spPr>
          <a:xfrm>
            <a:off x="7092280" y="5532911"/>
            <a:ext cx="1496223" cy="338554"/>
          </a:xfrm>
          <a:prstGeom prst="rect">
            <a:avLst/>
          </a:prstGeom>
          <a:solidFill>
            <a:schemeClr val="bg1"/>
          </a:solidFill>
        </p:spPr>
        <p:txBody>
          <a:bodyPr wrap="none" rtlCol="0">
            <a:spAutoFit/>
          </a:bodyPr>
          <a:lstStyle/>
          <a:p>
            <a:r>
              <a:rPr lang="fr-FR" sz="1600" dirty="0" smtClean="0">
                <a:solidFill>
                  <a:srgbClr val="376092"/>
                </a:solidFill>
                <a:latin typeface="Arial" pitchFamily="34" charset="0"/>
              </a:rPr>
              <a:t>Disques dures</a:t>
            </a:r>
            <a:endParaRPr lang="fr-FR" sz="1600" dirty="0">
              <a:solidFill>
                <a:srgbClr val="376092"/>
              </a:solidFill>
              <a:latin typeface="Arial" pitchFamily="34" charset="0"/>
            </a:endParaRPr>
          </a:p>
        </p:txBody>
      </p:sp>
      <p:sp>
        <p:nvSpPr>
          <p:cNvPr id="15" name="TextBox 14"/>
          <p:cNvSpPr txBox="1"/>
          <p:nvPr/>
        </p:nvSpPr>
        <p:spPr>
          <a:xfrm rot="16200000">
            <a:off x="7994469" y="5594723"/>
            <a:ext cx="1929735" cy="338554"/>
          </a:xfrm>
          <a:prstGeom prst="rect">
            <a:avLst/>
          </a:prstGeom>
          <a:solidFill>
            <a:schemeClr val="bg1"/>
          </a:solidFill>
        </p:spPr>
        <p:txBody>
          <a:bodyPr wrap="none" rtlCol="0">
            <a:spAutoFit/>
          </a:bodyPr>
          <a:lstStyle/>
          <a:p>
            <a:r>
              <a:rPr lang="fr-FR" sz="1600" dirty="0" smtClean="0">
                <a:solidFill>
                  <a:srgbClr val="376092"/>
                </a:solidFill>
                <a:latin typeface="Arial" pitchFamily="34" charset="0"/>
              </a:rPr>
              <a:t>Au centre de calcul</a:t>
            </a:r>
            <a:endParaRPr lang="fr-FR" sz="1600" dirty="0">
              <a:solidFill>
                <a:srgbClr val="376092"/>
              </a:solidFill>
              <a:latin typeface="Arial" pitchFamily="34" charset="0"/>
            </a:endParaRPr>
          </a:p>
        </p:txBody>
      </p:sp>
      <p:sp>
        <p:nvSpPr>
          <p:cNvPr id="16" name="TextBox 15"/>
          <p:cNvSpPr txBox="1"/>
          <p:nvPr/>
        </p:nvSpPr>
        <p:spPr>
          <a:xfrm>
            <a:off x="3188205" y="-27384"/>
            <a:ext cx="5488251" cy="461665"/>
          </a:xfrm>
          <a:prstGeom prst="rect">
            <a:avLst/>
          </a:prstGeom>
          <a:noFill/>
        </p:spPr>
        <p:txBody>
          <a:bodyPr wrap="none" rtlCol="0">
            <a:spAutoFit/>
          </a:bodyPr>
          <a:lstStyle/>
          <a:p>
            <a:r>
              <a:rPr lang="fr-FR" sz="2400" dirty="0" smtClean="0">
                <a:solidFill>
                  <a:srgbClr val="376092"/>
                </a:solidFill>
                <a:latin typeface="Arial" pitchFamily="34" charset="0"/>
              </a:rPr>
              <a:t>Le filtre en ligne („chaîne de montage“)</a:t>
            </a:r>
            <a:endParaRPr lang="fr-FR" sz="2400" dirty="0">
              <a:solidFill>
                <a:srgbClr val="376092"/>
              </a:solidFill>
              <a:latin typeface="Arial" pitchFamily="34" charset="0"/>
            </a:endParaRPr>
          </a:p>
        </p:txBody>
      </p:sp>
      <p:sp>
        <p:nvSpPr>
          <p:cNvPr id="2" name="Action Button: Forward or Next 1">
            <a:hlinkClick r:id="rId3" action="ppaction://hlinkfile" highlightClick="1"/>
          </p:cNvPr>
          <p:cNvSpPr/>
          <p:nvPr/>
        </p:nvSpPr>
        <p:spPr>
          <a:xfrm>
            <a:off x="8460432" y="1700808"/>
            <a:ext cx="576064" cy="648072"/>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44388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Les thèmes</a:t>
            </a:r>
            <a:endParaRPr lang="fr-FR"/>
          </a:p>
        </p:txBody>
      </p:sp>
      <p:sp>
        <p:nvSpPr>
          <p:cNvPr id="3" name="Content Placeholder 2"/>
          <p:cNvSpPr>
            <a:spLocks noGrp="1"/>
          </p:cNvSpPr>
          <p:nvPr>
            <p:ph idx="1"/>
          </p:nvPr>
        </p:nvSpPr>
        <p:spPr/>
        <p:txBody>
          <a:bodyPr/>
          <a:lstStyle/>
          <a:p>
            <a:r>
              <a:rPr lang="fr-FR" dirty="0" smtClean="0"/>
              <a:t>Le LHC en 10 minutes (vidéo)</a:t>
            </a:r>
          </a:p>
          <a:p>
            <a:r>
              <a:rPr lang="fr-FR" dirty="0" smtClean="0"/>
              <a:t>Pourquoi ? – La motivation scientifique</a:t>
            </a:r>
          </a:p>
          <a:p>
            <a:r>
              <a:rPr lang="fr-FR" dirty="0" smtClean="0"/>
              <a:t>Qui ? – Le CERN et la communauté des physiciens de particules</a:t>
            </a:r>
          </a:p>
          <a:p>
            <a:r>
              <a:rPr lang="fr-FR" dirty="0" smtClean="0"/>
              <a:t>Comment ? – Nos outils de recherche</a:t>
            </a:r>
          </a:p>
          <a:p>
            <a:r>
              <a:rPr lang="fr-FR" dirty="0" smtClean="0"/>
              <a:t>Essentiel: le traitement des données</a:t>
            </a:r>
          </a:p>
          <a:p>
            <a:r>
              <a:rPr lang="fr-FR" dirty="0" smtClean="0"/>
              <a:t>Les premiers résultats</a:t>
            </a:r>
          </a:p>
          <a:p>
            <a:endParaRPr lang="fr-FR" dirty="0"/>
          </a:p>
        </p:txBody>
      </p:sp>
      <p:sp>
        <p:nvSpPr>
          <p:cNvPr id="4" name="Date Placeholder 3"/>
          <p:cNvSpPr>
            <a:spLocks noGrp="1"/>
          </p:cNvSpPr>
          <p:nvPr>
            <p:ph type="dt" sz="half" idx="10"/>
          </p:nvPr>
        </p:nvSpPr>
        <p:spPr/>
        <p:txBody>
          <a:bodyPr/>
          <a:lstStyle/>
          <a:p>
            <a:pPr>
              <a:defRPr/>
            </a:pPr>
            <a:r>
              <a:rPr lang="en-US" smtClean="0"/>
              <a:t>juin 2011</a:t>
            </a:r>
            <a:endParaRPr lang="fr-FR"/>
          </a:p>
        </p:txBody>
      </p:sp>
      <p:sp>
        <p:nvSpPr>
          <p:cNvPr id="5" name="Footer Placeholder 4"/>
          <p:cNvSpPr>
            <a:spLocks noGrp="1"/>
          </p:cNvSpPr>
          <p:nvPr>
            <p:ph type="ftr" sz="quarter" idx="11"/>
          </p:nvPr>
        </p:nvSpPr>
        <p:spPr/>
        <p:txBody>
          <a:bodyPr/>
          <a:lstStyle/>
          <a:p>
            <a:pPr>
              <a:defRPr/>
            </a:pPr>
            <a:r>
              <a:rPr lang="en-US" smtClean="0"/>
              <a:t>Wolfgang von Rüden, CERN</a:t>
            </a:r>
            <a:endParaRPr lang="fr-FR"/>
          </a:p>
        </p:txBody>
      </p:sp>
      <p:sp>
        <p:nvSpPr>
          <p:cNvPr id="6" name="Slide Number Placeholder 5"/>
          <p:cNvSpPr>
            <a:spLocks noGrp="1"/>
          </p:cNvSpPr>
          <p:nvPr>
            <p:ph type="sldNum" sz="quarter" idx="12"/>
          </p:nvPr>
        </p:nvSpPr>
        <p:spPr/>
        <p:txBody>
          <a:bodyPr/>
          <a:lstStyle/>
          <a:p>
            <a:pPr>
              <a:defRPr/>
            </a:pPr>
            <a:fld id="{0218AF85-6996-40A3-9FE5-C61145ABA369}" type="slidenum">
              <a:rPr lang="fr-FR" smtClean="0"/>
              <a:pPr>
                <a:defRPr/>
              </a:pPr>
              <a:t>3</a:t>
            </a:fld>
            <a:endParaRPr lang="fr-F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r>
              <a:rPr lang="en-US" smtClean="0"/>
              <a:t>juin 2011</a:t>
            </a:r>
            <a:endParaRPr lang="fr-FR"/>
          </a:p>
        </p:txBody>
      </p:sp>
      <p:sp>
        <p:nvSpPr>
          <p:cNvPr id="5" name="Footer Placeholder 4"/>
          <p:cNvSpPr>
            <a:spLocks noGrp="1"/>
          </p:cNvSpPr>
          <p:nvPr>
            <p:ph type="ftr" sz="quarter" idx="11"/>
          </p:nvPr>
        </p:nvSpPr>
        <p:spPr/>
        <p:txBody>
          <a:bodyPr/>
          <a:lstStyle/>
          <a:p>
            <a:pPr>
              <a:defRPr/>
            </a:pPr>
            <a:r>
              <a:rPr lang="en-US" smtClean="0"/>
              <a:t>Wolfgang von Rüden, CERN</a:t>
            </a:r>
            <a:endParaRPr lang="fr-FR"/>
          </a:p>
        </p:txBody>
      </p:sp>
      <p:sp>
        <p:nvSpPr>
          <p:cNvPr id="6" name="Slide Number Placeholder 5"/>
          <p:cNvSpPr>
            <a:spLocks noGrp="1"/>
          </p:cNvSpPr>
          <p:nvPr>
            <p:ph type="sldNum" sz="quarter" idx="12"/>
          </p:nvPr>
        </p:nvSpPr>
        <p:spPr/>
        <p:txBody>
          <a:bodyPr/>
          <a:lstStyle/>
          <a:p>
            <a:fld id="{8545B538-E552-4E3B-9057-5699D33579E3}" type="slidenum">
              <a:rPr lang="fr-FR" smtClean="0"/>
              <a:pPr/>
              <a:t>30</a:t>
            </a:fld>
            <a:endParaRPr lang="fr-FR"/>
          </a:p>
        </p:txBody>
      </p:sp>
      <p:pic>
        <p:nvPicPr>
          <p:cNvPr id="9" name="Picture 2" descr="C:\NSS_talk_material\Tier-0.gif"/>
          <p:cNvPicPr>
            <a:picLocks noChangeAspect="1" noChangeArrowheads="1" noCrop="1"/>
          </p:cNvPicPr>
          <p:nvPr/>
        </p:nvPicPr>
        <p:blipFill>
          <a:blip r:embed="rId2" cstate="print"/>
          <a:stretch>
            <a:fillRect/>
          </a:stretch>
        </p:blipFill>
        <p:spPr bwMode="auto">
          <a:xfrm>
            <a:off x="0" y="357166"/>
            <a:ext cx="9129848" cy="6500834"/>
          </a:xfrm>
          <a:prstGeom prst="rect">
            <a:avLst/>
          </a:prstGeom>
          <a:noFill/>
          <a:ln>
            <a:noFill/>
          </a:ln>
        </p:spPr>
      </p:pic>
      <p:sp>
        <p:nvSpPr>
          <p:cNvPr id="10" name="TextBox 9"/>
          <p:cNvSpPr txBox="1"/>
          <p:nvPr/>
        </p:nvSpPr>
        <p:spPr>
          <a:xfrm>
            <a:off x="0" y="0"/>
            <a:ext cx="9144000" cy="461665"/>
          </a:xfrm>
          <a:prstGeom prst="rect">
            <a:avLst/>
          </a:prstGeom>
          <a:solidFill>
            <a:srgbClr val="0070C0"/>
          </a:solidFill>
        </p:spPr>
        <p:txBody>
          <a:bodyPr wrap="square" rtlCol="0">
            <a:spAutoFit/>
          </a:bodyPr>
          <a:lstStyle/>
          <a:p>
            <a:pPr algn="ctr"/>
            <a:r>
              <a:rPr lang="fr-FR" sz="2400" dirty="0" smtClean="0">
                <a:solidFill>
                  <a:schemeClr val="bg1"/>
                </a:solidFill>
              </a:rPr>
              <a:t>Transfert des données au centre de calcul et stockage</a:t>
            </a:r>
            <a:endParaRPr lang="fr-FR" sz="24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Tier 0 – Tier 1 – Tier 2</a:t>
            </a:r>
            <a:endParaRPr lang="en-GB" dirty="0"/>
          </a:p>
        </p:txBody>
      </p:sp>
      <p:pic>
        <p:nvPicPr>
          <p:cNvPr id="10" name="Picture 3"/>
          <p:cNvPicPr>
            <a:picLocks noChangeAspect="1" noChangeArrowheads="1"/>
          </p:cNvPicPr>
          <p:nvPr/>
        </p:nvPicPr>
        <p:blipFill>
          <a:blip r:embed="rId3" cstate="print"/>
          <a:srcRect l="534" t="15073" r="5698"/>
          <a:stretch>
            <a:fillRect/>
          </a:stretch>
        </p:blipFill>
        <p:spPr bwMode="auto">
          <a:xfrm>
            <a:off x="253958" y="1885928"/>
            <a:ext cx="7061242" cy="4667272"/>
          </a:xfrm>
          <a:prstGeom prst="rect">
            <a:avLst/>
          </a:prstGeom>
          <a:noFill/>
          <a:ln w="9525">
            <a:noFill/>
            <a:miter lim="800000"/>
            <a:headEnd/>
            <a:tailEnd/>
          </a:ln>
        </p:spPr>
      </p:pic>
      <p:sp>
        <p:nvSpPr>
          <p:cNvPr id="11" name="Oval 3"/>
          <p:cNvSpPr>
            <a:spLocks noChangeArrowheads="1"/>
          </p:cNvSpPr>
          <p:nvPr/>
        </p:nvSpPr>
        <p:spPr bwMode="auto">
          <a:xfrm>
            <a:off x="3781425" y="4219563"/>
            <a:ext cx="88900" cy="88900"/>
          </a:xfrm>
          <a:prstGeom prst="ellipse">
            <a:avLst/>
          </a:prstGeom>
          <a:solidFill>
            <a:schemeClr val="accent1"/>
          </a:solidFill>
          <a:ln w="9525">
            <a:solidFill>
              <a:schemeClr val="tx1"/>
            </a:solidFill>
            <a:round/>
            <a:headEnd/>
            <a:tailEnd/>
          </a:ln>
          <a:effectLst/>
        </p:spPr>
        <p:txBody>
          <a:bodyPr wrap="none" anchor="ctr"/>
          <a:lstStyle/>
          <a:p>
            <a:endParaRPr lang="en-GB" dirty="0">
              <a:solidFill>
                <a:prstClr val="black"/>
              </a:solidFill>
              <a:latin typeface="Arial" charset="0"/>
            </a:endParaRPr>
          </a:p>
        </p:txBody>
      </p:sp>
      <p:sp>
        <p:nvSpPr>
          <p:cNvPr id="12" name="Oval 4"/>
          <p:cNvSpPr>
            <a:spLocks noChangeArrowheads="1"/>
          </p:cNvSpPr>
          <p:nvPr/>
        </p:nvSpPr>
        <p:spPr bwMode="auto">
          <a:xfrm>
            <a:off x="3781425" y="4219563"/>
            <a:ext cx="88900" cy="88900"/>
          </a:xfrm>
          <a:prstGeom prst="ellipse">
            <a:avLst/>
          </a:prstGeom>
          <a:solidFill>
            <a:schemeClr val="accent1"/>
          </a:solidFill>
          <a:ln w="9525">
            <a:solidFill>
              <a:schemeClr val="tx1"/>
            </a:solidFill>
            <a:round/>
            <a:headEnd/>
            <a:tailEnd/>
          </a:ln>
          <a:effectLst/>
        </p:spPr>
        <p:txBody>
          <a:bodyPr wrap="none" anchor="ctr"/>
          <a:lstStyle/>
          <a:p>
            <a:endParaRPr lang="en-GB" dirty="0">
              <a:solidFill>
                <a:prstClr val="black"/>
              </a:solidFill>
              <a:latin typeface="Arial" charset="0"/>
            </a:endParaRPr>
          </a:p>
        </p:txBody>
      </p:sp>
      <p:sp>
        <p:nvSpPr>
          <p:cNvPr id="13" name="Oval 5"/>
          <p:cNvSpPr>
            <a:spLocks noChangeArrowheads="1"/>
          </p:cNvSpPr>
          <p:nvPr/>
        </p:nvSpPr>
        <p:spPr bwMode="auto">
          <a:xfrm>
            <a:off x="3781425" y="4219563"/>
            <a:ext cx="88900" cy="88900"/>
          </a:xfrm>
          <a:prstGeom prst="ellipse">
            <a:avLst/>
          </a:prstGeom>
          <a:solidFill>
            <a:schemeClr val="accent1"/>
          </a:solidFill>
          <a:ln w="9525">
            <a:solidFill>
              <a:schemeClr val="tx1"/>
            </a:solidFill>
            <a:round/>
            <a:headEnd/>
            <a:tailEnd/>
          </a:ln>
          <a:effectLst/>
        </p:spPr>
        <p:txBody>
          <a:bodyPr wrap="none" anchor="ctr"/>
          <a:lstStyle/>
          <a:p>
            <a:endParaRPr lang="en-GB" dirty="0">
              <a:solidFill>
                <a:prstClr val="black"/>
              </a:solidFill>
              <a:latin typeface="Arial" charset="0"/>
            </a:endParaRPr>
          </a:p>
        </p:txBody>
      </p:sp>
      <p:sp>
        <p:nvSpPr>
          <p:cNvPr id="14" name="Oval 6"/>
          <p:cNvSpPr>
            <a:spLocks noChangeArrowheads="1"/>
          </p:cNvSpPr>
          <p:nvPr/>
        </p:nvSpPr>
        <p:spPr bwMode="auto">
          <a:xfrm>
            <a:off x="3781425" y="4219563"/>
            <a:ext cx="88900" cy="88900"/>
          </a:xfrm>
          <a:prstGeom prst="ellipse">
            <a:avLst/>
          </a:prstGeom>
          <a:solidFill>
            <a:schemeClr val="accent1"/>
          </a:solidFill>
          <a:ln w="9525">
            <a:solidFill>
              <a:schemeClr val="tx1"/>
            </a:solidFill>
            <a:round/>
            <a:headEnd/>
            <a:tailEnd/>
          </a:ln>
          <a:effectLst/>
        </p:spPr>
        <p:txBody>
          <a:bodyPr wrap="none" anchor="ctr"/>
          <a:lstStyle/>
          <a:p>
            <a:endParaRPr lang="en-GB" dirty="0">
              <a:solidFill>
                <a:prstClr val="black"/>
              </a:solidFill>
              <a:latin typeface="Arial" charset="0"/>
            </a:endParaRPr>
          </a:p>
        </p:txBody>
      </p:sp>
      <p:sp>
        <p:nvSpPr>
          <p:cNvPr id="15" name="Oval 7"/>
          <p:cNvSpPr>
            <a:spLocks noChangeArrowheads="1"/>
          </p:cNvSpPr>
          <p:nvPr/>
        </p:nvSpPr>
        <p:spPr bwMode="auto">
          <a:xfrm>
            <a:off x="3781425" y="4219563"/>
            <a:ext cx="88900" cy="88900"/>
          </a:xfrm>
          <a:prstGeom prst="ellipse">
            <a:avLst/>
          </a:prstGeom>
          <a:solidFill>
            <a:schemeClr val="accent1"/>
          </a:solidFill>
          <a:ln w="9525">
            <a:solidFill>
              <a:schemeClr val="tx1"/>
            </a:solidFill>
            <a:round/>
            <a:headEnd/>
            <a:tailEnd/>
          </a:ln>
          <a:effectLst/>
        </p:spPr>
        <p:txBody>
          <a:bodyPr wrap="none" anchor="ctr"/>
          <a:lstStyle/>
          <a:p>
            <a:endParaRPr lang="en-GB" dirty="0">
              <a:solidFill>
                <a:prstClr val="black"/>
              </a:solidFill>
              <a:latin typeface="Arial" charset="0"/>
            </a:endParaRPr>
          </a:p>
        </p:txBody>
      </p:sp>
      <p:sp>
        <p:nvSpPr>
          <p:cNvPr id="16" name="Oval 8"/>
          <p:cNvSpPr>
            <a:spLocks noChangeArrowheads="1"/>
          </p:cNvSpPr>
          <p:nvPr/>
        </p:nvSpPr>
        <p:spPr bwMode="auto">
          <a:xfrm>
            <a:off x="3781425" y="4219563"/>
            <a:ext cx="88900" cy="88900"/>
          </a:xfrm>
          <a:prstGeom prst="ellipse">
            <a:avLst/>
          </a:prstGeom>
          <a:solidFill>
            <a:schemeClr val="accent1"/>
          </a:solidFill>
          <a:ln w="9525">
            <a:solidFill>
              <a:schemeClr val="tx1"/>
            </a:solidFill>
            <a:round/>
            <a:headEnd/>
            <a:tailEnd/>
          </a:ln>
          <a:effectLst/>
        </p:spPr>
        <p:txBody>
          <a:bodyPr wrap="none" anchor="ctr"/>
          <a:lstStyle/>
          <a:p>
            <a:endParaRPr lang="en-GB" dirty="0">
              <a:solidFill>
                <a:prstClr val="black"/>
              </a:solidFill>
              <a:latin typeface="Arial" charset="0"/>
            </a:endParaRPr>
          </a:p>
        </p:txBody>
      </p:sp>
      <p:sp>
        <p:nvSpPr>
          <p:cNvPr id="17" name="Oval 9"/>
          <p:cNvSpPr>
            <a:spLocks noChangeArrowheads="1"/>
          </p:cNvSpPr>
          <p:nvPr/>
        </p:nvSpPr>
        <p:spPr bwMode="auto">
          <a:xfrm>
            <a:off x="3781425" y="4219563"/>
            <a:ext cx="88900" cy="88900"/>
          </a:xfrm>
          <a:prstGeom prst="ellipse">
            <a:avLst/>
          </a:prstGeom>
          <a:solidFill>
            <a:schemeClr val="accent1"/>
          </a:solidFill>
          <a:ln w="9525">
            <a:solidFill>
              <a:schemeClr val="tx1"/>
            </a:solidFill>
            <a:round/>
            <a:headEnd/>
            <a:tailEnd/>
          </a:ln>
          <a:effectLst/>
        </p:spPr>
        <p:txBody>
          <a:bodyPr wrap="none" anchor="ctr"/>
          <a:lstStyle/>
          <a:p>
            <a:endParaRPr lang="en-GB" dirty="0">
              <a:solidFill>
                <a:prstClr val="black"/>
              </a:solidFill>
              <a:latin typeface="Arial" charset="0"/>
            </a:endParaRPr>
          </a:p>
        </p:txBody>
      </p:sp>
      <p:sp>
        <p:nvSpPr>
          <p:cNvPr id="18" name="Oval 10"/>
          <p:cNvSpPr>
            <a:spLocks noChangeArrowheads="1"/>
          </p:cNvSpPr>
          <p:nvPr/>
        </p:nvSpPr>
        <p:spPr bwMode="auto">
          <a:xfrm>
            <a:off x="3781425" y="4219563"/>
            <a:ext cx="88900" cy="88900"/>
          </a:xfrm>
          <a:prstGeom prst="ellipse">
            <a:avLst/>
          </a:prstGeom>
          <a:solidFill>
            <a:schemeClr val="accent1"/>
          </a:solidFill>
          <a:ln w="9525">
            <a:solidFill>
              <a:schemeClr val="tx1"/>
            </a:solidFill>
            <a:round/>
            <a:headEnd/>
            <a:tailEnd/>
          </a:ln>
          <a:effectLst/>
        </p:spPr>
        <p:txBody>
          <a:bodyPr wrap="none" anchor="ctr"/>
          <a:lstStyle/>
          <a:p>
            <a:endParaRPr lang="en-GB" dirty="0">
              <a:solidFill>
                <a:prstClr val="black"/>
              </a:solidFill>
              <a:latin typeface="Arial" charset="0"/>
            </a:endParaRPr>
          </a:p>
        </p:txBody>
      </p:sp>
      <p:sp>
        <p:nvSpPr>
          <p:cNvPr id="19" name="Oval 11"/>
          <p:cNvSpPr>
            <a:spLocks noChangeArrowheads="1"/>
          </p:cNvSpPr>
          <p:nvPr/>
        </p:nvSpPr>
        <p:spPr bwMode="auto">
          <a:xfrm>
            <a:off x="3781425" y="4219563"/>
            <a:ext cx="88900" cy="88900"/>
          </a:xfrm>
          <a:prstGeom prst="ellipse">
            <a:avLst/>
          </a:prstGeom>
          <a:solidFill>
            <a:schemeClr val="accent1"/>
          </a:solidFill>
          <a:ln w="9525">
            <a:solidFill>
              <a:schemeClr val="tx1"/>
            </a:solidFill>
            <a:round/>
            <a:headEnd/>
            <a:tailEnd/>
          </a:ln>
          <a:effectLst/>
        </p:spPr>
        <p:txBody>
          <a:bodyPr wrap="none" anchor="ctr"/>
          <a:lstStyle/>
          <a:p>
            <a:endParaRPr lang="en-GB" dirty="0">
              <a:solidFill>
                <a:prstClr val="black"/>
              </a:solidFill>
              <a:latin typeface="Arial" charset="0"/>
            </a:endParaRPr>
          </a:p>
        </p:txBody>
      </p:sp>
      <p:sp>
        <p:nvSpPr>
          <p:cNvPr id="20" name="Oval 12"/>
          <p:cNvSpPr>
            <a:spLocks noChangeArrowheads="1"/>
          </p:cNvSpPr>
          <p:nvPr/>
        </p:nvSpPr>
        <p:spPr bwMode="auto">
          <a:xfrm>
            <a:off x="3781425" y="4219563"/>
            <a:ext cx="88900" cy="88900"/>
          </a:xfrm>
          <a:prstGeom prst="ellipse">
            <a:avLst/>
          </a:prstGeom>
          <a:solidFill>
            <a:schemeClr val="accent1"/>
          </a:solidFill>
          <a:ln w="9525">
            <a:solidFill>
              <a:schemeClr val="tx1"/>
            </a:solidFill>
            <a:round/>
            <a:headEnd/>
            <a:tailEnd/>
          </a:ln>
          <a:effectLst/>
        </p:spPr>
        <p:txBody>
          <a:bodyPr wrap="none" anchor="ctr"/>
          <a:lstStyle/>
          <a:p>
            <a:endParaRPr lang="en-GB" dirty="0">
              <a:solidFill>
                <a:prstClr val="black"/>
              </a:solidFill>
              <a:latin typeface="Arial" charset="0"/>
            </a:endParaRPr>
          </a:p>
        </p:txBody>
      </p:sp>
      <p:sp>
        <p:nvSpPr>
          <p:cNvPr id="21" name="Oval 13"/>
          <p:cNvSpPr>
            <a:spLocks noChangeArrowheads="1"/>
          </p:cNvSpPr>
          <p:nvPr/>
        </p:nvSpPr>
        <p:spPr bwMode="auto">
          <a:xfrm>
            <a:off x="3781425" y="4219563"/>
            <a:ext cx="88900" cy="88900"/>
          </a:xfrm>
          <a:prstGeom prst="ellipse">
            <a:avLst/>
          </a:prstGeom>
          <a:solidFill>
            <a:schemeClr val="accent1"/>
          </a:solidFill>
          <a:ln w="9525">
            <a:solidFill>
              <a:schemeClr val="tx1"/>
            </a:solidFill>
            <a:round/>
            <a:headEnd/>
            <a:tailEnd/>
          </a:ln>
          <a:effectLst/>
        </p:spPr>
        <p:txBody>
          <a:bodyPr wrap="none" anchor="ctr"/>
          <a:lstStyle/>
          <a:p>
            <a:endParaRPr lang="en-GB" dirty="0">
              <a:solidFill>
                <a:prstClr val="black"/>
              </a:solidFill>
              <a:latin typeface="Arial" charset="0"/>
            </a:endParaRPr>
          </a:p>
        </p:txBody>
      </p:sp>
      <p:sp>
        <p:nvSpPr>
          <p:cNvPr id="22" name="Oval 14"/>
          <p:cNvSpPr>
            <a:spLocks noChangeArrowheads="1"/>
          </p:cNvSpPr>
          <p:nvPr/>
        </p:nvSpPr>
        <p:spPr bwMode="auto">
          <a:xfrm>
            <a:off x="3781425" y="4219563"/>
            <a:ext cx="88900" cy="88900"/>
          </a:xfrm>
          <a:prstGeom prst="ellipse">
            <a:avLst/>
          </a:prstGeom>
          <a:solidFill>
            <a:schemeClr val="accent1"/>
          </a:solidFill>
          <a:ln w="9525">
            <a:solidFill>
              <a:schemeClr val="tx1"/>
            </a:solidFill>
            <a:round/>
            <a:headEnd/>
            <a:tailEnd/>
          </a:ln>
          <a:effectLst/>
        </p:spPr>
        <p:txBody>
          <a:bodyPr wrap="none" anchor="ctr"/>
          <a:lstStyle/>
          <a:p>
            <a:endParaRPr lang="en-GB" dirty="0">
              <a:solidFill>
                <a:prstClr val="black"/>
              </a:solidFill>
              <a:latin typeface="Arial" charset="0"/>
            </a:endParaRPr>
          </a:p>
        </p:txBody>
      </p:sp>
      <p:sp>
        <p:nvSpPr>
          <p:cNvPr id="23" name="Oval 15"/>
          <p:cNvSpPr>
            <a:spLocks noChangeArrowheads="1"/>
          </p:cNvSpPr>
          <p:nvPr/>
        </p:nvSpPr>
        <p:spPr bwMode="auto">
          <a:xfrm>
            <a:off x="3781425" y="4219563"/>
            <a:ext cx="88900" cy="88900"/>
          </a:xfrm>
          <a:prstGeom prst="ellipse">
            <a:avLst/>
          </a:prstGeom>
          <a:solidFill>
            <a:schemeClr val="accent1"/>
          </a:solidFill>
          <a:ln w="9525">
            <a:solidFill>
              <a:schemeClr val="tx1"/>
            </a:solidFill>
            <a:round/>
            <a:headEnd/>
            <a:tailEnd/>
          </a:ln>
          <a:effectLst/>
        </p:spPr>
        <p:txBody>
          <a:bodyPr wrap="none" anchor="ctr"/>
          <a:lstStyle/>
          <a:p>
            <a:endParaRPr lang="en-GB" dirty="0">
              <a:solidFill>
                <a:prstClr val="black"/>
              </a:solidFill>
              <a:latin typeface="Arial" charset="0"/>
            </a:endParaRPr>
          </a:p>
        </p:txBody>
      </p:sp>
      <p:sp>
        <p:nvSpPr>
          <p:cNvPr id="24" name="Oval 16"/>
          <p:cNvSpPr>
            <a:spLocks noChangeArrowheads="1"/>
          </p:cNvSpPr>
          <p:nvPr/>
        </p:nvSpPr>
        <p:spPr bwMode="auto">
          <a:xfrm>
            <a:off x="3144837" y="4857738"/>
            <a:ext cx="88900" cy="88900"/>
          </a:xfrm>
          <a:prstGeom prst="ellipse">
            <a:avLst/>
          </a:prstGeom>
          <a:solidFill>
            <a:srgbClr val="FF3300"/>
          </a:solidFill>
          <a:ln w="9525">
            <a:solidFill>
              <a:srgbClr val="FF3300"/>
            </a:solidFill>
            <a:round/>
            <a:headEnd/>
            <a:tailEnd/>
          </a:ln>
          <a:effectLst/>
        </p:spPr>
        <p:txBody>
          <a:bodyPr wrap="none" anchor="ctr"/>
          <a:lstStyle/>
          <a:p>
            <a:endParaRPr lang="en-GB" dirty="0">
              <a:solidFill>
                <a:prstClr val="black"/>
              </a:solidFill>
              <a:latin typeface="Arial" charset="0"/>
            </a:endParaRPr>
          </a:p>
        </p:txBody>
      </p:sp>
      <p:sp>
        <p:nvSpPr>
          <p:cNvPr id="25" name="Oval 17"/>
          <p:cNvSpPr>
            <a:spLocks noChangeArrowheads="1"/>
          </p:cNvSpPr>
          <p:nvPr/>
        </p:nvSpPr>
        <p:spPr bwMode="auto">
          <a:xfrm>
            <a:off x="3328987" y="6294425"/>
            <a:ext cx="88900" cy="88900"/>
          </a:xfrm>
          <a:prstGeom prst="ellipse">
            <a:avLst/>
          </a:prstGeom>
          <a:solidFill>
            <a:srgbClr val="FFFF00"/>
          </a:solidFill>
          <a:ln w="9525">
            <a:solidFill>
              <a:srgbClr val="FFFF00"/>
            </a:solidFill>
            <a:round/>
            <a:headEnd/>
            <a:tailEnd/>
          </a:ln>
          <a:effectLst/>
        </p:spPr>
        <p:txBody>
          <a:bodyPr wrap="none" anchor="ctr"/>
          <a:lstStyle/>
          <a:p>
            <a:endParaRPr lang="en-GB" dirty="0">
              <a:solidFill>
                <a:prstClr val="black"/>
              </a:solidFill>
              <a:latin typeface="Arial" charset="0"/>
            </a:endParaRPr>
          </a:p>
        </p:txBody>
      </p:sp>
      <p:sp>
        <p:nvSpPr>
          <p:cNvPr id="26" name="Oval 18"/>
          <p:cNvSpPr>
            <a:spLocks noChangeArrowheads="1"/>
          </p:cNvSpPr>
          <p:nvPr/>
        </p:nvSpPr>
        <p:spPr bwMode="auto">
          <a:xfrm>
            <a:off x="1857375" y="3349613"/>
            <a:ext cx="88900" cy="88900"/>
          </a:xfrm>
          <a:prstGeom prst="ellipse">
            <a:avLst/>
          </a:prstGeom>
          <a:solidFill>
            <a:srgbClr val="FFFF00"/>
          </a:solidFill>
          <a:ln w="9525">
            <a:solidFill>
              <a:srgbClr val="FFFF00"/>
            </a:solidFill>
            <a:round/>
            <a:headEnd/>
            <a:tailEnd/>
          </a:ln>
          <a:effectLst/>
        </p:spPr>
        <p:txBody>
          <a:bodyPr wrap="none" anchor="ctr"/>
          <a:lstStyle/>
          <a:p>
            <a:endParaRPr lang="en-GB" dirty="0">
              <a:solidFill>
                <a:prstClr val="black"/>
              </a:solidFill>
              <a:latin typeface="Arial" charset="0"/>
            </a:endParaRPr>
          </a:p>
        </p:txBody>
      </p:sp>
      <p:sp>
        <p:nvSpPr>
          <p:cNvPr id="27" name="Oval 20"/>
          <p:cNvSpPr>
            <a:spLocks noChangeArrowheads="1"/>
          </p:cNvSpPr>
          <p:nvPr/>
        </p:nvSpPr>
        <p:spPr bwMode="auto">
          <a:xfrm>
            <a:off x="3144837" y="4857738"/>
            <a:ext cx="88900" cy="88900"/>
          </a:xfrm>
          <a:prstGeom prst="ellipse">
            <a:avLst/>
          </a:prstGeom>
          <a:solidFill>
            <a:srgbClr val="FF3300"/>
          </a:solidFill>
          <a:ln w="9525">
            <a:solidFill>
              <a:srgbClr val="FF3300"/>
            </a:solidFill>
            <a:round/>
            <a:headEnd/>
            <a:tailEnd/>
          </a:ln>
          <a:effectLst/>
        </p:spPr>
        <p:txBody>
          <a:bodyPr wrap="none" anchor="ctr"/>
          <a:lstStyle/>
          <a:p>
            <a:endParaRPr lang="en-GB" dirty="0">
              <a:solidFill>
                <a:prstClr val="black"/>
              </a:solidFill>
              <a:latin typeface="Arial" charset="0"/>
            </a:endParaRPr>
          </a:p>
        </p:txBody>
      </p:sp>
      <p:sp>
        <p:nvSpPr>
          <p:cNvPr id="28" name="Oval 21"/>
          <p:cNvSpPr>
            <a:spLocks noChangeArrowheads="1"/>
          </p:cNvSpPr>
          <p:nvPr/>
        </p:nvSpPr>
        <p:spPr bwMode="auto">
          <a:xfrm>
            <a:off x="3144837" y="4857738"/>
            <a:ext cx="88900" cy="88900"/>
          </a:xfrm>
          <a:prstGeom prst="ellipse">
            <a:avLst/>
          </a:prstGeom>
          <a:solidFill>
            <a:srgbClr val="FF3300"/>
          </a:solidFill>
          <a:ln w="9525">
            <a:solidFill>
              <a:srgbClr val="FF3300"/>
            </a:solidFill>
            <a:round/>
            <a:headEnd/>
            <a:tailEnd/>
          </a:ln>
          <a:effectLst/>
        </p:spPr>
        <p:txBody>
          <a:bodyPr wrap="none" anchor="ctr"/>
          <a:lstStyle/>
          <a:p>
            <a:endParaRPr lang="en-GB" dirty="0">
              <a:solidFill>
                <a:prstClr val="black"/>
              </a:solidFill>
              <a:latin typeface="Arial" charset="0"/>
            </a:endParaRPr>
          </a:p>
        </p:txBody>
      </p:sp>
      <p:sp>
        <p:nvSpPr>
          <p:cNvPr id="29" name="Oval 22"/>
          <p:cNvSpPr>
            <a:spLocks noChangeArrowheads="1"/>
          </p:cNvSpPr>
          <p:nvPr/>
        </p:nvSpPr>
        <p:spPr bwMode="auto">
          <a:xfrm>
            <a:off x="3144837" y="4857738"/>
            <a:ext cx="88900" cy="88900"/>
          </a:xfrm>
          <a:prstGeom prst="ellipse">
            <a:avLst/>
          </a:prstGeom>
          <a:solidFill>
            <a:srgbClr val="FF3300"/>
          </a:solidFill>
          <a:ln w="9525">
            <a:solidFill>
              <a:srgbClr val="FF3300"/>
            </a:solidFill>
            <a:round/>
            <a:headEnd/>
            <a:tailEnd/>
          </a:ln>
          <a:effectLst/>
        </p:spPr>
        <p:txBody>
          <a:bodyPr wrap="none" anchor="ctr"/>
          <a:lstStyle/>
          <a:p>
            <a:endParaRPr lang="en-GB" dirty="0">
              <a:solidFill>
                <a:prstClr val="black"/>
              </a:solidFill>
              <a:latin typeface="Arial" charset="0"/>
            </a:endParaRPr>
          </a:p>
        </p:txBody>
      </p:sp>
      <p:sp>
        <p:nvSpPr>
          <p:cNvPr id="30" name="Oval 23"/>
          <p:cNvSpPr>
            <a:spLocks noChangeArrowheads="1"/>
          </p:cNvSpPr>
          <p:nvPr/>
        </p:nvSpPr>
        <p:spPr bwMode="auto">
          <a:xfrm>
            <a:off x="3144837" y="4857738"/>
            <a:ext cx="88900" cy="88900"/>
          </a:xfrm>
          <a:prstGeom prst="ellipse">
            <a:avLst/>
          </a:prstGeom>
          <a:solidFill>
            <a:srgbClr val="FF3300"/>
          </a:solidFill>
          <a:ln w="9525">
            <a:solidFill>
              <a:srgbClr val="FF3300"/>
            </a:solidFill>
            <a:round/>
            <a:headEnd/>
            <a:tailEnd/>
          </a:ln>
          <a:effectLst/>
        </p:spPr>
        <p:txBody>
          <a:bodyPr wrap="none" anchor="ctr"/>
          <a:lstStyle/>
          <a:p>
            <a:endParaRPr lang="en-GB" dirty="0">
              <a:solidFill>
                <a:prstClr val="black"/>
              </a:solidFill>
              <a:latin typeface="Arial" charset="0"/>
            </a:endParaRPr>
          </a:p>
        </p:txBody>
      </p:sp>
      <p:sp>
        <p:nvSpPr>
          <p:cNvPr id="31" name="Oval 24"/>
          <p:cNvSpPr>
            <a:spLocks noChangeArrowheads="1"/>
          </p:cNvSpPr>
          <p:nvPr/>
        </p:nvSpPr>
        <p:spPr bwMode="auto">
          <a:xfrm>
            <a:off x="1857375" y="3351200"/>
            <a:ext cx="88900" cy="88900"/>
          </a:xfrm>
          <a:prstGeom prst="ellipse">
            <a:avLst/>
          </a:prstGeom>
          <a:solidFill>
            <a:srgbClr val="FFFF00"/>
          </a:solidFill>
          <a:ln w="9525">
            <a:solidFill>
              <a:srgbClr val="FFFF00"/>
            </a:solidFill>
            <a:round/>
            <a:headEnd/>
            <a:tailEnd/>
          </a:ln>
          <a:effectLst/>
        </p:spPr>
        <p:txBody>
          <a:bodyPr wrap="none" anchor="ctr"/>
          <a:lstStyle/>
          <a:p>
            <a:endParaRPr lang="en-GB" dirty="0">
              <a:solidFill>
                <a:prstClr val="black"/>
              </a:solidFill>
              <a:latin typeface="Arial" charset="0"/>
            </a:endParaRPr>
          </a:p>
        </p:txBody>
      </p:sp>
      <p:sp>
        <p:nvSpPr>
          <p:cNvPr id="32" name="Oval 25"/>
          <p:cNvSpPr>
            <a:spLocks noChangeArrowheads="1"/>
          </p:cNvSpPr>
          <p:nvPr/>
        </p:nvSpPr>
        <p:spPr bwMode="auto">
          <a:xfrm>
            <a:off x="3328987" y="6292838"/>
            <a:ext cx="88900" cy="88900"/>
          </a:xfrm>
          <a:prstGeom prst="ellipse">
            <a:avLst/>
          </a:prstGeom>
          <a:solidFill>
            <a:srgbClr val="FFFF00"/>
          </a:solidFill>
          <a:ln w="9525">
            <a:solidFill>
              <a:srgbClr val="FFFF00"/>
            </a:solidFill>
            <a:round/>
            <a:headEnd/>
            <a:tailEnd/>
          </a:ln>
          <a:effectLst/>
        </p:spPr>
        <p:txBody>
          <a:bodyPr wrap="none" anchor="ctr"/>
          <a:lstStyle/>
          <a:p>
            <a:endParaRPr lang="en-GB" dirty="0">
              <a:solidFill>
                <a:prstClr val="black"/>
              </a:solidFill>
              <a:latin typeface="Arial" charset="0"/>
            </a:endParaRPr>
          </a:p>
        </p:txBody>
      </p:sp>
      <p:sp>
        <p:nvSpPr>
          <p:cNvPr id="33" name="Oval 26"/>
          <p:cNvSpPr>
            <a:spLocks noChangeArrowheads="1"/>
          </p:cNvSpPr>
          <p:nvPr/>
        </p:nvSpPr>
        <p:spPr bwMode="auto">
          <a:xfrm>
            <a:off x="3328987" y="6292838"/>
            <a:ext cx="88900" cy="88900"/>
          </a:xfrm>
          <a:prstGeom prst="ellipse">
            <a:avLst/>
          </a:prstGeom>
          <a:solidFill>
            <a:srgbClr val="FFFF00"/>
          </a:solidFill>
          <a:ln w="9525">
            <a:solidFill>
              <a:srgbClr val="FFFF00"/>
            </a:solidFill>
            <a:round/>
            <a:headEnd/>
            <a:tailEnd/>
          </a:ln>
          <a:effectLst/>
        </p:spPr>
        <p:txBody>
          <a:bodyPr wrap="none" anchor="ctr"/>
          <a:lstStyle/>
          <a:p>
            <a:endParaRPr lang="en-GB" dirty="0">
              <a:solidFill>
                <a:prstClr val="black"/>
              </a:solidFill>
              <a:latin typeface="Arial" charset="0"/>
            </a:endParaRPr>
          </a:p>
        </p:txBody>
      </p:sp>
      <p:sp>
        <p:nvSpPr>
          <p:cNvPr id="8" name="TextBox 7"/>
          <p:cNvSpPr txBox="1"/>
          <p:nvPr/>
        </p:nvSpPr>
        <p:spPr>
          <a:xfrm>
            <a:off x="6172200" y="2133600"/>
            <a:ext cx="2971800" cy="3416320"/>
          </a:xfrm>
          <a:prstGeom prst="rect">
            <a:avLst/>
          </a:prstGeom>
          <a:solidFill>
            <a:schemeClr val="tx2">
              <a:lumMod val="75000"/>
            </a:schemeClr>
          </a:solidFill>
          <a:scene3d>
            <a:camera prst="orthographicFront"/>
            <a:lightRig rig="threePt" dir="t"/>
          </a:scene3d>
          <a:sp3d>
            <a:bevelT/>
          </a:sp3d>
        </p:spPr>
        <p:txBody>
          <a:bodyPr wrap="square">
            <a:spAutoFit/>
          </a:bodyPr>
          <a:lstStyle/>
          <a:p>
            <a:pPr>
              <a:defRPr/>
            </a:pPr>
            <a:r>
              <a:rPr lang="fr-FR" b="1" dirty="0" smtClean="0">
                <a:solidFill>
                  <a:srgbClr val="FFFFFF"/>
                </a:solidFill>
                <a:latin typeface="Arial" charset="0"/>
              </a:rPr>
              <a:t>Tier-0 (CERN):</a:t>
            </a:r>
          </a:p>
          <a:p>
            <a:pPr marL="273050" lvl="1" indent="-190500">
              <a:buFont typeface="Arial" pitchFamily="34" charset="0"/>
              <a:buChar char="•"/>
              <a:defRPr/>
            </a:pPr>
            <a:r>
              <a:rPr lang="fr-FR" dirty="0" smtClean="0">
                <a:solidFill>
                  <a:srgbClr val="FFFF00"/>
                </a:solidFill>
                <a:latin typeface="Arial" charset="0"/>
              </a:rPr>
              <a:t>Stockage des données</a:t>
            </a:r>
          </a:p>
          <a:p>
            <a:pPr marL="273050" lvl="1" indent="-190500">
              <a:buFont typeface="Arial" pitchFamily="34" charset="0"/>
              <a:buChar char="•"/>
              <a:defRPr/>
            </a:pPr>
            <a:r>
              <a:rPr lang="fr-FR" dirty="0" smtClean="0">
                <a:solidFill>
                  <a:srgbClr val="FFFF00"/>
                </a:solidFill>
              </a:rPr>
              <a:t>Première reconstruction</a:t>
            </a:r>
            <a:endParaRPr lang="fr-FR" dirty="0" smtClean="0">
              <a:solidFill>
                <a:srgbClr val="FFFF00"/>
              </a:solidFill>
              <a:latin typeface="Arial" charset="0"/>
            </a:endParaRPr>
          </a:p>
          <a:p>
            <a:pPr marL="273050" lvl="1" indent="-190500">
              <a:buFont typeface="Arial" pitchFamily="34" charset="0"/>
              <a:buChar char="•"/>
              <a:defRPr/>
            </a:pPr>
            <a:r>
              <a:rPr lang="fr-FR" dirty="0" smtClean="0">
                <a:solidFill>
                  <a:srgbClr val="FFFF00"/>
                </a:solidFill>
                <a:latin typeface="Arial" charset="0"/>
              </a:rPr>
              <a:t>Distribution</a:t>
            </a:r>
          </a:p>
          <a:p>
            <a:pPr lvl="1">
              <a:buFont typeface="Arial" pitchFamily="34" charset="0"/>
              <a:buChar char="•"/>
              <a:defRPr/>
            </a:pPr>
            <a:endParaRPr lang="fr-FR" dirty="0" smtClean="0">
              <a:solidFill>
                <a:srgbClr val="FFFF00"/>
              </a:solidFill>
              <a:latin typeface="Arial" charset="0"/>
            </a:endParaRPr>
          </a:p>
          <a:p>
            <a:pPr>
              <a:defRPr/>
            </a:pPr>
            <a:r>
              <a:rPr lang="fr-FR" b="1" dirty="0" smtClean="0">
                <a:solidFill>
                  <a:srgbClr val="FFFFFF"/>
                </a:solidFill>
                <a:latin typeface="Arial" charset="0"/>
              </a:rPr>
              <a:t>Tier-1 (11 </a:t>
            </a:r>
            <a:r>
              <a:rPr lang="fr-FR" b="1" dirty="0" smtClean="0">
                <a:solidFill>
                  <a:srgbClr val="FFFFFF"/>
                </a:solidFill>
              </a:rPr>
              <a:t>c</a:t>
            </a:r>
            <a:r>
              <a:rPr lang="fr-FR" b="1" dirty="0" smtClean="0">
                <a:solidFill>
                  <a:srgbClr val="FFFFFF"/>
                </a:solidFill>
                <a:latin typeface="Arial" charset="0"/>
              </a:rPr>
              <a:t>entres):</a:t>
            </a:r>
          </a:p>
          <a:p>
            <a:pPr marL="273050" indent="-190500">
              <a:buFont typeface="Arial" pitchFamily="34" charset="0"/>
              <a:buChar char="•"/>
              <a:defRPr/>
            </a:pPr>
            <a:r>
              <a:rPr lang="fr-FR" dirty="0" smtClean="0">
                <a:solidFill>
                  <a:srgbClr val="FFFF00"/>
                </a:solidFill>
                <a:latin typeface="Arial" charset="0"/>
              </a:rPr>
              <a:t>Stockage redondante</a:t>
            </a:r>
          </a:p>
          <a:p>
            <a:pPr marL="273050" indent="-190500">
              <a:buFont typeface="Arial" pitchFamily="34" charset="0"/>
              <a:buChar char="•"/>
              <a:defRPr/>
            </a:pPr>
            <a:r>
              <a:rPr lang="fr-FR" dirty="0" smtClean="0">
                <a:solidFill>
                  <a:srgbClr val="FFFF00"/>
                </a:solidFill>
                <a:latin typeface="Arial" charset="0"/>
              </a:rPr>
              <a:t>Analyse</a:t>
            </a:r>
          </a:p>
          <a:p>
            <a:pPr>
              <a:defRPr/>
            </a:pPr>
            <a:endParaRPr lang="fr-FR" dirty="0" smtClean="0">
              <a:solidFill>
                <a:srgbClr val="FFFF00"/>
              </a:solidFill>
              <a:latin typeface="Arial" charset="0"/>
            </a:endParaRPr>
          </a:p>
          <a:p>
            <a:pPr>
              <a:defRPr/>
            </a:pPr>
            <a:r>
              <a:rPr lang="fr-FR" b="1" dirty="0" smtClean="0">
                <a:solidFill>
                  <a:srgbClr val="FFFFFF"/>
                </a:solidFill>
                <a:latin typeface="Arial" charset="0"/>
              </a:rPr>
              <a:t>Tier-2  (&gt;120 </a:t>
            </a:r>
            <a:r>
              <a:rPr lang="fr-FR" b="1" dirty="0" smtClean="0">
                <a:solidFill>
                  <a:srgbClr val="FFFFFF"/>
                </a:solidFill>
              </a:rPr>
              <a:t>c</a:t>
            </a:r>
            <a:r>
              <a:rPr lang="fr-FR" b="1" dirty="0" smtClean="0">
                <a:solidFill>
                  <a:srgbClr val="FFFFFF"/>
                </a:solidFill>
                <a:latin typeface="Arial" charset="0"/>
              </a:rPr>
              <a:t>entres):</a:t>
            </a:r>
          </a:p>
          <a:p>
            <a:pPr marL="273050" indent="-190500">
              <a:buFont typeface="Arial" pitchFamily="34" charset="0"/>
              <a:buChar char="•"/>
              <a:defRPr/>
            </a:pPr>
            <a:r>
              <a:rPr lang="fr-FR" dirty="0" smtClean="0">
                <a:solidFill>
                  <a:srgbClr val="FFFF00"/>
                </a:solidFill>
                <a:latin typeface="Arial" charset="0"/>
              </a:rPr>
              <a:t>Simulation</a:t>
            </a:r>
          </a:p>
          <a:p>
            <a:pPr marL="273050" indent="-190500">
              <a:buFont typeface="Arial" pitchFamily="34" charset="0"/>
              <a:buChar char="•"/>
              <a:defRPr/>
            </a:pPr>
            <a:r>
              <a:rPr lang="fr-FR" dirty="0" smtClean="0">
                <a:solidFill>
                  <a:srgbClr val="FFFF00"/>
                </a:solidFill>
                <a:latin typeface="Arial" charset="0"/>
              </a:rPr>
              <a:t>Analyse</a:t>
            </a:r>
            <a:endParaRPr lang="fr-FR" dirty="0">
              <a:solidFill>
                <a:srgbClr val="FFFF00"/>
              </a:solidFill>
              <a:latin typeface="Arial" charset="0"/>
            </a:endParaRPr>
          </a:p>
        </p:txBody>
      </p:sp>
      <p:sp>
        <p:nvSpPr>
          <p:cNvPr id="34" name="Date Placeholder 33"/>
          <p:cNvSpPr>
            <a:spLocks noGrp="1"/>
          </p:cNvSpPr>
          <p:nvPr>
            <p:ph type="dt" sz="half" idx="10"/>
          </p:nvPr>
        </p:nvSpPr>
        <p:spPr>
          <a:xfrm>
            <a:off x="142844" y="6572274"/>
            <a:ext cx="2133600" cy="285750"/>
          </a:xfrm>
        </p:spPr>
        <p:txBody>
          <a:bodyPr/>
          <a:lstStyle/>
          <a:p>
            <a:pPr>
              <a:defRPr/>
            </a:pPr>
            <a:r>
              <a:rPr lang="en-US" smtClean="0"/>
              <a:t>juin 2011</a:t>
            </a:r>
            <a:endParaRPr lang="en-GB" dirty="0"/>
          </a:p>
        </p:txBody>
      </p:sp>
      <p:sp>
        <p:nvSpPr>
          <p:cNvPr id="35" name="Slide Number Placeholder 34"/>
          <p:cNvSpPr>
            <a:spLocks noGrp="1"/>
          </p:cNvSpPr>
          <p:nvPr>
            <p:ph type="sldNum" sz="quarter" idx="12"/>
          </p:nvPr>
        </p:nvSpPr>
        <p:spPr>
          <a:xfrm>
            <a:off x="6867556" y="6572274"/>
            <a:ext cx="2133600" cy="285750"/>
          </a:xfrm>
        </p:spPr>
        <p:txBody>
          <a:bodyPr/>
          <a:lstStyle/>
          <a:p>
            <a:pPr>
              <a:defRPr/>
            </a:pPr>
            <a:fld id="{9A0926FF-1421-463B-9348-245BC621DF0F}" type="slidenum">
              <a:rPr lang="en-GB" smtClean="0"/>
              <a:pPr>
                <a:defRPr/>
              </a:pPr>
              <a:t>31</a:t>
            </a:fld>
            <a:endParaRPr lang="en-GB" dirty="0"/>
          </a:p>
        </p:txBody>
      </p:sp>
      <p:sp>
        <p:nvSpPr>
          <p:cNvPr id="36" name="Footer Placeholder 35"/>
          <p:cNvSpPr>
            <a:spLocks noGrp="1"/>
          </p:cNvSpPr>
          <p:nvPr>
            <p:ph type="ftr" sz="quarter" idx="11"/>
          </p:nvPr>
        </p:nvSpPr>
        <p:spPr>
          <a:xfrm>
            <a:off x="3124200" y="6572274"/>
            <a:ext cx="2895600" cy="285750"/>
          </a:xfrm>
        </p:spPr>
        <p:txBody>
          <a:bodyPr/>
          <a:lstStyle/>
          <a:p>
            <a:pPr>
              <a:defRPr/>
            </a:pPr>
            <a:r>
              <a:rPr lang="en-US" smtClean="0">
                <a:solidFill>
                  <a:prstClr val="black">
                    <a:tint val="75000"/>
                  </a:prstClr>
                </a:solidFill>
              </a:rPr>
              <a:t>Wolfgang von Rüden, CERN</a:t>
            </a:r>
            <a:endParaRPr lang="en-GB" dirty="0">
              <a:solidFill>
                <a:prstClr val="black">
                  <a:tint val="75000"/>
                </a:prstClr>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par>
                          <p:cTn id="27" fill="hold">
                            <p:stCondLst>
                              <p:cond delay="0"/>
                            </p:stCondLst>
                            <p:childTnLst>
                              <p:par>
                                <p:cTn id="28" presetID="0" presetClass="path" presetSubtype="0" repeatCount="indefinite" accel="50000" decel="50000" fill="remove" grpId="1" nodeType="afterEffect">
                                  <p:stCondLst>
                                    <p:cond delay="0"/>
                                  </p:stCondLst>
                                  <p:childTnLst>
                                    <p:animMotion origin="layout" path="M -0.00295 0.00047 L -0.06962 0.09306 " pathEditMode="relative" rAng="0" ptsTypes="AA">
                                      <p:cBhvr>
                                        <p:cTn id="29" dur="1000" fill="hold"/>
                                        <p:tgtEl>
                                          <p:spTgt spid="11"/>
                                        </p:tgtEl>
                                        <p:attrNameLst>
                                          <p:attrName>ppt_x</p:attrName>
                                          <p:attrName>ppt_y</p:attrName>
                                        </p:attrNameLst>
                                      </p:cBhvr>
                                      <p:rCtr x="-3300" y="4600"/>
                                    </p:animMotion>
                                  </p:childTnLst>
                                </p:cTn>
                              </p:par>
                              <p:par>
                                <p:cTn id="30" presetID="0" presetClass="path" presetSubtype="0" repeatCount="indefinite" accel="50000" decel="50000" fill="remove" nodeType="withEffect">
                                  <p:stCondLst>
                                    <p:cond delay="0"/>
                                  </p:stCondLst>
                                  <p:childTnLst>
                                    <p:animMotion origin="layout" path="M 3.88889E-6 2.22222E-6 L -0.1 0.03171 " pathEditMode="relative" rAng="0" ptsTypes="AA">
                                      <p:cBhvr>
                                        <p:cTn id="31" dur="1000" fill="hold"/>
                                        <p:tgtEl>
                                          <p:spTgt spid="12"/>
                                        </p:tgtEl>
                                        <p:attrNameLst>
                                          <p:attrName>ppt_x</p:attrName>
                                          <p:attrName>ppt_y</p:attrName>
                                        </p:attrNameLst>
                                      </p:cBhvr>
                                      <p:rCtr x="-5000" y="1600"/>
                                    </p:animMotion>
                                  </p:childTnLst>
                                </p:cTn>
                              </p:par>
                              <p:par>
                                <p:cTn id="32" presetID="0" presetClass="path" presetSubtype="0" repeatCount="indefinite" accel="50000" decel="50000" fill="remove" nodeType="withEffect">
                                  <p:stCondLst>
                                    <p:cond delay="0"/>
                                  </p:stCondLst>
                                  <p:childTnLst>
                                    <p:animMotion origin="layout" path="M 3.88889E-6 2.22222E-6 L -0.10556 -0.04213 " pathEditMode="relative" rAng="0" ptsTypes="AA">
                                      <p:cBhvr>
                                        <p:cTn id="33" dur="1000" fill="hold"/>
                                        <p:tgtEl>
                                          <p:spTgt spid="13"/>
                                        </p:tgtEl>
                                        <p:attrNameLst>
                                          <p:attrName>ppt_x</p:attrName>
                                          <p:attrName>ppt_y</p:attrName>
                                        </p:attrNameLst>
                                      </p:cBhvr>
                                      <p:rCtr x="-5300" y="-2100"/>
                                    </p:animMotion>
                                  </p:childTnLst>
                                </p:cTn>
                              </p:par>
                              <p:par>
                                <p:cTn id="34" presetID="0" presetClass="path" presetSubtype="0" repeatCount="indefinite" accel="50000" decel="50000" fill="remove" nodeType="withEffect">
                                  <p:stCondLst>
                                    <p:cond delay="0"/>
                                  </p:stCondLst>
                                  <p:childTnLst>
                                    <p:animMotion origin="layout" path="M 3.88889E-6 2.22222E-6 L -0.07118 -0.1044 " pathEditMode="relative" rAng="0" ptsTypes="AA">
                                      <p:cBhvr>
                                        <p:cTn id="35" dur="1000" fill="hold"/>
                                        <p:tgtEl>
                                          <p:spTgt spid="14"/>
                                        </p:tgtEl>
                                        <p:attrNameLst>
                                          <p:attrName>ppt_x</p:attrName>
                                          <p:attrName>ppt_y</p:attrName>
                                        </p:attrNameLst>
                                      </p:cBhvr>
                                      <p:rCtr x="-3600" y="-5200"/>
                                    </p:animMotion>
                                  </p:childTnLst>
                                </p:cTn>
                              </p:par>
                              <p:par>
                                <p:cTn id="36" presetID="0" presetClass="path" presetSubtype="0" repeatCount="indefinite" accel="50000" decel="50000" fill="remove" nodeType="withEffect">
                                  <p:stCondLst>
                                    <p:cond delay="0"/>
                                  </p:stCondLst>
                                  <p:childTnLst>
                                    <p:animMotion origin="layout" path="M -0.00122 -0.0044 L 0.03663 0.11921 " pathEditMode="relative" rAng="0" ptsTypes="AA">
                                      <p:cBhvr>
                                        <p:cTn id="37" dur="1000" fill="hold"/>
                                        <p:tgtEl>
                                          <p:spTgt spid="15"/>
                                        </p:tgtEl>
                                        <p:attrNameLst>
                                          <p:attrName>ppt_x</p:attrName>
                                          <p:attrName>ppt_y</p:attrName>
                                        </p:attrNameLst>
                                      </p:cBhvr>
                                      <p:rCtr x="1900" y="6200"/>
                                    </p:animMotion>
                                  </p:childTnLst>
                                </p:cTn>
                              </p:par>
                              <p:par>
                                <p:cTn id="38" presetID="0" presetClass="path" presetSubtype="0" repeatCount="indefinite" accel="50000" decel="50000" fill="remove" nodeType="withEffect">
                                  <p:stCondLst>
                                    <p:cond delay="0"/>
                                  </p:stCondLst>
                                  <p:childTnLst>
                                    <p:animMotion origin="layout" path="M 3.88889E-6 2.22222E-6 L -0.01893 0.12523 " pathEditMode="relative" rAng="0" ptsTypes="AA">
                                      <p:cBhvr>
                                        <p:cTn id="39" dur="1000" fill="hold"/>
                                        <p:tgtEl>
                                          <p:spTgt spid="16"/>
                                        </p:tgtEl>
                                        <p:attrNameLst>
                                          <p:attrName>ppt_x</p:attrName>
                                          <p:attrName>ppt_y</p:attrName>
                                        </p:attrNameLst>
                                      </p:cBhvr>
                                      <p:rCtr x="-1000" y="6300"/>
                                    </p:animMotion>
                                  </p:childTnLst>
                                </p:cTn>
                              </p:par>
                              <p:par>
                                <p:cTn id="40" presetID="0" presetClass="path" presetSubtype="0" repeatCount="indefinite" accel="50000" decel="50000" fill="remove" nodeType="withEffect">
                                  <p:stCondLst>
                                    <p:cond delay="0"/>
                                  </p:stCondLst>
                                  <p:childTnLst>
                                    <p:animMotion origin="layout" path="M 3.88889E-6 2.22222E-6 L 0.08559 0.07176 " pathEditMode="relative" rAng="0" ptsTypes="AA">
                                      <p:cBhvr>
                                        <p:cTn id="41" dur="1000" fill="hold"/>
                                        <p:tgtEl>
                                          <p:spTgt spid="17"/>
                                        </p:tgtEl>
                                        <p:attrNameLst>
                                          <p:attrName>ppt_x</p:attrName>
                                          <p:attrName>ppt_y</p:attrName>
                                        </p:attrNameLst>
                                      </p:cBhvr>
                                      <p:rCtr x="4300" y="3600"/>
                                    </p:animMotion>
                                  </p:childTnLst>
                                </p:cTn>
                              </p:par>
                              <p:par>
                                <p:cTn id="42" presetID="0" presetClass="path" presetSubtype="0" repeatCount="indefinite" accel="50000" decel="50000" fill="remove" nodeType="withEffect">
                                  <p:stCondLst>
                                    <p:cond delay="0"/>
                                  </p:stCondLst>
                                  <p:childTnLst>
                                    <p:animMotion origin="layout" path="M 3.88889E-6 2.22222E-6 L 0.09218 -0.00232 " pathEditMode="relative" rAng="0" ptsTypes="AA">
                                      <p:cBhvr>
                                        <p:cTn id="43" dur="1000" fill="hold"/>
                                        <p:tgtEl>
                                          <p:spTgt spid="18"/>
                                        </p:tgtEl>
                                        <p:attrNameLst>
                                          <p:attrName>ppt_x</p:attrName>
                                          <p:attrName>ppt_y</p:attrName>
                                        </p:attrNameLst>
                                      </p:cBhvr>
                                      <p:rCtr x="4600" y="-100"/>
                                    </p:animMotion>
                                  </p:childTnLst>
                                </p:cTn>
                              </p:par>
                              <p:par>
                                <p:cTn id="44" presetID="0" presetClass="path" presetSubtype="0" repeatCount="indefinite" accel="50000" decel="50000" fill="remove" nodeType="withEffect">
                                  <p:stCondLst>
                                    <p:cond delay="0"/>
                                  </p:stCondLst>
                                  <p:childTnLst>
                                    <p:animMotion origin="layout" path="M 3.88889E-6 2.22222E-6 L 0.07326 -0.06736 " pathEditMode="relative" rAng="0" ptsTypes="AA">
                                      <p:cBhvr>
                                        <p:cTn id="45" dur="1000" fill="hold"/>
                                        <p:tgtEl>
                                          <p:spTgt spid="19"/>
                                        </p:tgtEl>
                                        <p:attrNameLst>
                                          <p:attrName>ppt_x</p:attrName>
                                          <p:attrName>ppt_y</p:attrName>
                                        </p:attrNameLst>
                                      </p:cBhvr>
                                      <p:rCtr x="3700" y="-3400"/>
                                    </p:animMotion>
                                  </p:childTnLst>
                                </p:cTn>
                              </p:par>
                              <p:par>
                                <p:cTn id="46" presetID="0" presetClass="path" presetSubtype="0" repeatCount="indefinite" accel="50000" decel="50000" fill="remove" nodeType="withEffect">
                                  <p:stCondLst>
                                    <p:cond delay="0"/>
                                  </p:stCondLst>
                                  <p:childTnLst>
                                    <p:animMotion origin="layout" path="M 3.88889E-6 2.22222E-6 L 0.03663 -0.1206 " pathEditMode="relative" rAng="0" ptsTypes="AA">
                                      <p:cBhvr>
                                        <p:cTn id="47" dur="1000" fill="hold"/>
                                        <p:tgtEl>
                                          <p:spTgt spid="20"/>
                                        </p:tgtEl>
                                        <p:attrNameLst>
                                          <p:attrName>ppt_x</p:attrName>
                                          <p:attrName>ppt_y</p:attrName>
                                        </p:attrNameLst>
                                      </p:cBhvr>
                                      <p:rCtr x="1800" y="-6000"/>
                                    </p:animMotion>
                                  </p:childTnLst>
                                </p:cTn>
                              </p:par>
                              <p:par>
                                <p:cTn id="48" presetID="0" presetClass="path" presetSubtype="0" repeatCount="indefinite" accel="50000" decel="50000" fill="remove" nodeType="withEffect">
                                  <p:stCondLst>
                                    <p:cond delay="0"/>
                                  </p:stCondLst>
                                  <p:childTnLst>
                                    <p:animMotion origin="layout" path="M 3.88889E-6 2.22222E-6 L -0.01667 -0.11783 " pathEditMode="relative" rAng="0" ptsTypes="AA">
                                      <p:cBhvr>
                                        <p:cTn id="49" dur="1000" fill="hold"/>
                                        <p:tgtEl>
                                          <p:spTgt spid="21"/>
                                        </p:tgtEl>
                                        <p:attrNameLst>
                                          <p:attrName>ppt_x</p:attrName>
                                          <p:attrName>ppt_y</p:attrName>
                                        </p:attrNameLst>
                                      </p:cBhvr>
                                      <p:rCtr x="-800" y="-5900"/>
                                    </p:animMotion>
                                  </p:childTnLst>
                                </p:cTn>
                              </p:par>
                              <p:par>
                                <p:cTn id="50" presetID="1" presetClass="entr" presetSubtype="0" fill="hold" nodeType="withEffect">
                                  <p:stCondLst>
                                    <p:cond delay="1000"/>
                                  </p:stCondLst>
                                  <p:childTnLst>
                                    <p:set>
                                      <p:cBhvr>
                                        <p:cTn id="51" dur="1" fill="hold">
                                          <p:stCondLst>
                                            <p:cond delay="0"/>
                                          </p:stCondLst>
                                        </p:cTn>
                                        <p:tgtEl>
                                          <p:spTgt spid="25"/>
                                        </p:tgtEl>
                                        <p:attrNameLst>
                                          <p:attrName>style.visibility</p:attrName>
                                        </p:attrNameLst>
                                      </p:cBhvr>
                                      <p:to>
                                        <p:strVal val="visible"/>
                                      </p:to>
                                    </p:set>
                                  </p:childTnLst>
                                </p:cTn>
                              </p:par>
                              <p:par>
                                <p:cTn id="52" presetID="1" presetClass="entr" presetSubtype="0" fill="hold" nodeType="withEffect">
                                  <p:stCondLst>
                                    <p:cond delay="1500"/>
                                  </p:stCondLst>
                                  <p:childTnLst>
                                    <p:set>
                                      <p:cBhvr>
                                        <p:cTn id="53" dur="1" fill="hold">
                                          <p:stCondLst>
                                            <p:cond delay="0"/>
                                          </p:stCondLst>
                                        </p:cTn>
                                        <p:tgtEl>
                                          <p:spTgt spid="26"/>
                                        </p:tgtEl>
                                        <p:attrNameLst>
                                          <p:attrName>style.visibility</p:attrName>
                                        </p:attrNameLst>
                                      </p:cBhvr>
                                      <p:to>
                                        <p:strVal val="visible"/>
                                      </p:to>
                                    </p:set>
                                  </p:childTnLst>
                                </p:cTn>
                              </p:par>
                              <p:par>
                                <p:cTn id="54" presetID="0" presetClass="path" presetSubtype="0" repeatCount="indefinite" accel="50000" decel="50000" fill="remove" nodeType="withEffect">
                                  <p:stCondLst>
                                    <p:cond delay="1500"/>
                                  </p:stCondLst>
                                  <p:endCondLst>
                                    <p:cond evt="onNext" delay="0">
                                      <p:tgtEl>
                                        <p:sldTgt/>
                                      </p:tgtEl>
                                    </p:cond>
                                  </p:endCondLst>
                                  <p:childTnLst>
                                    <p:animMotion origin="layout" path="M -7.5E-6 4.07407E-6 C 0.02482 -0.02662 0.04965 -0.05301 0.06666 -0.07847 C 0.08368 -0.10394 0.09635 -0.14028 0.10225 -0.15255 " pathEditMode="relative" ptsTypes="aaA">
                                      <p:cBhvr>
                                        <p:cTn id="55" dur="1000" fill="hold"/>
                                        <p:tgtEl>
                                          <p:spTgt spid="26"/>
                                        </p:tgtEl>
                                        <p:attrNameLst>
                                          <p:attrName>ppt_x</p:attrName>
                                          <p:attrName>ppt_y</p:attrName>
                                        </p:attrNameLst>
                                      </p:cBhvr>
                                    </p:animMotion>
                                  </p:childTnLst>
                                </p:cTn>
                              </p:par>
                              <p:par>
                                <p:cTn id="56" presetID="1" presetClass="entr" presetSubtype="0" fill="hold" nodeType="withEffect">
                                  <p:stCondLst>
                                    <p:cond delay="1500"/>
                                  </p:stCondLst>
                                  <p:childTnLst>
                                    <p:set>
                                      <p:cBhvr>
                                        <p:cTn id="57" dur="1" fill="hold">
                                          <p:stCondLst>
                                            <p:cond delay="0"/>
                                          </p:stCondLst>
                                        </p:cTn>
                                        <p:tgtEl>
                                          <p:spTgt spid="24"/>
                                        </p:tgtEl>
                                        <p:attrNameLst>
                                          <p:attrName>style.visibility</p:attrName>
                                        </p:attrNameLst>
                                      </p:cBhvr>
                                      <p:to>
                                        <p:strVal val="visible"/>
                                      </p:to>
                                    </p:set>
                                  </p:childTnLst>
                                </p:cTn>
                              </p:par>
                              <p:par>
                                <p:cTn id="58" presetID="0" presetClass="path" presetSubtype="0" repeatCount="indefinite" accel="50000" decel="50000" fill="hold" nodeType="withEffect">
                                  <p:stCondLst>
                                    <p:cond delay="1500"/>
                                  </p:stCondLst>
                                  <p:endCondLst>
                                    <p:cond evt="onNext" delay="0">
                                      <p:tgtEl>
                                        <p:sldTgt/>
                                      </p:tgtEl>
                                    </p:cond>
                                  </p:endCondLst>
                                  <p:childTnLst>
                                    <p:animMotion origin="layout" path="M 1.94444E-6 -3.33333E-6 C 0.06597 0.01297 0.13212 0.02616 0.15885 0.02385 C 0.18559 0.02153 0.15989 -0.00694 0.16007 -0.01319 " pathEditMode="relative" rAng="0" ptsTypes="aaA">
                                      <p:cBhvr>
                                        <p:cTn id="59" dur="1000" fill="hold"/>
                                        <p:tgtEl>
                                          <p:spTgt spid="24"/>
                                        </p:tgtEl>
                                        <p:attrNameLst>
                                          <p:attrName>ppt_x</p:attrName>
                                          <p:attrName>ppt_y</p:attrName>
                                        </p:attrNameLst>
                                      </p:cBhvr>
                                      <p:rCtr x="9300" y="600"/>
                                    </p:animMotion>
                                  </p:childTnLst>
                                </p:cTn>
                              </p:par>
                              <p:par>
                                <p:cTn id="60" presetID="1" presetClass="entr" presetSubtype="0" fill="hold" nodeType="withEffect">
                                  <p:stCondLst>
                                    <p:cond delay="1000"/>
                                  </p:stCondLst>
                                  <p:childTnLst>
                                    <p:set>
                                      <p:cBhvr>
                                        <p:cTn id="61" dur="1" fill="hold">
                                          <p:stCondLst>
                                            <p:cond delay="0"/>
                                          </p:stCondLst>
                                        </p:cTn>
                                        <p:tgtEl>
                                          <p:spTgt spid="27"/>
                                        </p:tgtEl>
                                        <p:attrNameLst>
                                          <p:attrName>style.visibility</p:attrName>
                                        </p:attrNameLst>
                                      </p:cBhvr>
                                      <p:to>
                                        <p:strVal val="visible"/>
                                      </p:to>
                                    </p:set>
                                  </p:childTnLst>
                                </p:cTn>
                              </p:par>
                              <p:par>
                                <p:cTn id="62" presetID="0" presetClass="path" presetSubtype="0" repeatCount="indefinite" accel="50000" decel="50000" fill="remove" nodeType="withEffect">
                                  <p:stCondLst>
                                    <p:cond delay="1500"/>
                                  </p:stCondLst>
                                  <p:endCondLst>
                                    <p:cond evt="onNext" delay="0">
                                      <p:tgtEl>
                                        <p:sldTgt/>
                                      </p:tgtEl>
                                    </p:cond>
                                  </p:endCondLst>
                                  <p:childTnLst>
                                    <p:animMotion origin="layout" path="M 1.94444E-6 -3.33333E-6 C -0.0191 0.00764 -0.03802 0.01551 -0.06337 0.01644 C -0.08872 0.01736 -0.1375 0.00787 -0.15226 0.00602 " pathEditMode="relative" rAng="0" ptsTypes="aaA">
                                      <p:cBhvr>
                                        <p:cTn id="63" dur="1000" fill="hold"/>
                                        <p:tgtEl>
                                          <p:spTgt spid="27"/>
                                        </p:tgtEl>
                                        <p:attrNameLst>
                                          <p:attrName>ppt_x</p:attrName>
                                          <p:attrName>ppt_y</p:attrName>
                                        </p:attrNameLst>
                                      </p:cBhvr>
                                      <p:rCtr x="-7600" y="900"/>
                                    </p:animMotion>
                                  </p:childTnLst>
                                </p:cTn>
                              </p:par>
                              <p:par>
                                <p:cTn id="64" presetID="1" presetClass="entr" presetSubtype="0" fill="hold" nodeType="withEffect">
                                  <p:stCondLst>
                                    <p:cond delay="1000"/>
                                  </p:stCondLst>
                                  <p:childTnLst>
                                    <p:set>
                                      <p:cBhvr>
                                        <p:cTn id="65" dur="1" fill="hold">
                                          <p:stCondLst>
                                            <p:cond delay="0"/>
                                          </p:stCondLst>
                                        </p:cTn>
                                        <p:tgtEl>
                                          <p:spTgt spid="28"/>
                                        </p:tgtEl>
                                        <p:attrNameLst>
                                          <p:attrName>style.visibility</p:attrName>
                                        </p:attrNameLst>
                                      </p:cBhvr>
                                      <p:to>
                                        <p:strVal val="visible"/>
                                      </p:to>
                                    </p:set>
                                  </p:childTnLst>
                                </p:cTn>
                              </p:par>
                              <p:par>
                                <p:cTn id="66" presetID="0" presetClass="path" presetSubtype="0" repeatCount="indefinite" accel="50000" decel="50000" fill="remove" nodeType="withEffect">
                                  <p:stCondLst>
                                    <p:cond delay="1500"/>
                                  </p:stCondLst>
                                  <p:endCondLst>
                                    <p:cond evt="onNext" delay="0">
                                      <p:tgtEl>
                                        <p:sldTgt/>
                                      </p:tgtEl>
                                    </p:cond>
                                  </p:endCondLst>
                                  <p:childTnLst>
                                    <p:animMotion origin="layout" path="M 4.44444E-6 1.48148E-6 C 4.44444E-6 -0.00602 4.44444E-6 -0.01181 4.44444E-6 -0.0257 C 4.44444E-6 -0.03935 -0.00243 -0.06273 4.44444E-6 -0.08218 C 0.0026 -0.10185 0.00382 -0.12778 0.01493 -0.14283 C 0.02604 -0.1581 0.04913 -0.1625 0.06736 -0.17384 C 0.08576 -0.18519 0.11562 -0.20533 0.12517 -0.21158 " pathEditMode="relative" rAng="0" ptsTypes="aaaaaA">
                                      <p:cBhvr>
                                        <p:cTn id="67" dur="1000" fill="hold"/>
                                        <p:tgtEl>
                                          <p:spTgt spid="28"/>
                                        </p:tgtEl>
                                        <p:attrNameLst>
                                          <p:attrName>ppt_x</p:attrName>
                                          <p:attrName>ppt_y</p:attrName>
                                        </p:attrNameLst>
                                      </p:cBhvr>
                                      <p:rCtr x="6100" y="-10600"/>
                                    </p:animMotion>
                                  </p:childTnLst>
                                </p:cTn>
                              </p:par>
                              <p:par>
                                <p:cTn id="68" presetID="1" presetClass="entr" presetSubtype="0" fill="hold" nodeType="withEffect">
                                  <p:stCondLst>
                                    <p:cond delay="1000"/>
                                  </p:stCondLst>
                                  <p:childTnLst>
                                    <p:set>
                                      <p:cBhvr>
                                        <p:cTn id="69" dur="1" fill="hold">
                                          <p:stCondLst>
                                            <p:cond delay="0"/>
                                          </p:stCondLst>
                                        </p:cTn>
                                        <p:tgtEl>
                                          <p:spTgt spid="29"/>
                                        </p:tgtEl>
                                        <p:attrNameLst>
                                          <p:attrName>style.visibility</p:attrName>
                                        </p:attrNameLst>
                                      </p:cBhvr>
                                      <p:to>
                                        <p:strVal val="visible"/>
                                      </p:to>
                                    </p:set>
                                  </p:childTnLst>
                                </p:cTn>
                              </p:par>
                              <p:par>
                                <p:cTn id="70" presetID="0" presetClass="path" presetSubtype="0" repeatCount="indefinite" accel="50000" decel="50000" fill="hold" nodeType="withEffect">
                                  <p:stCondLst>
                                    <p:cond delay="1500"/>
                                  </p:stCondLst>
                                  <p:endCondLst>
                                    <p:cond evt="onNext" delay="0">
                                      <p:tgtEl>
                                        <p:sldTgt/>
                                      </p:tgtEl>
                                    </p:cond>
                                  </p:endCondLst>
                                  <p:childTnLst>
                                    <p:animMotion origin="layout" path="M -1.94444E-6 7.03704E-6 C -0.02726 -0.0037 -0.05451 -0.00717 -0.07083 -0.01898 C -0.08715 -0.03078 -0.09097 -0.05393 -0.09826 -0.07106 C -0.10556 -0.08819 -0.10417 -0.1111 -0.11493 -0.12222 C -0.12569 -0.13333 -0.14462 -0.13564 -0.16337 -0.13773 " pathEditMode="relative" ptsTypes="aaaaA">
                                      <p:cBhvr>
                                        <p:cTn id="71" dur="1000" fill="hold"/>
                                        <p:tgtEl>
                                          <p:spTgt spid="29"/>
                                        </p:tgtEl>
                                        <p:attrNameLst>
                                          <p:attrName>ppt_x</p:attrName>
                                          <p:attrName>ppt_y</p:attrName>
                                        </p:attrNameLst>
                                      </p:cBhvr>
                                    </p:animMotion>
                                  </p:childTnLst>
                                </p:cTn>
                              </p:par>
                              <p:par>
                                <p:cTn id="72" presetID="1" presetClass="entr" presetSubtype="0" fill="hold" nodeType="withEffect">
                                  <p:stCondLst>
                                    <p:cond delay="1000"/>
                                  </p:stCondLst>
                                  <p:childTnLst>
                                    <p:set>
                                      <p:cBhvr>
                                        <p:cTn id="73" dur="1" fill="hold">
                                          <p:stCondLst>
                                            <p:cond delay="0"/>
                                          </p:stCondLst>
                                        </p:cTn>
                                        <p:tgtEl>
                                          <p:spTgt spid="30"/>
                                        </p:tgtEl>
                                        <p:attrNameLst>
                                          <p:attrName>style.visibility</p:attrName>
                                        </p:attrNameLst>
                                      </p:cBhvr>
                                      <p:to>
                                        <p:strVal val="visible"/>
                                      </p:to>
                                    </p:set>
                                  </p:childTnLst>
                                </p:cTn>
                              </p:par>
                              <p:par>
                                <p:cTn id="74" presetID="0" presetClass="path" presetSubtype="0" repeatCount="indefinite" accel="50000" decel="50000" fill="remove" nodeType="withEffect">
                                  <p:stCondLst>
                                    <p:cond delay="1500"/>
                                  </p:stCondLst>
                                  <p:endCondLst>
                                    <p:cond evt="onNext" delay="0">
                                      <p:tgtEl>
                                        <p:sldTgt/>
                                      </p:tgtEl>
                                    </p:cond>
                                  </p:endCondLst>
                                  <p:childTnLst>
                                    <p:animMotion origin="layout" path="M -1.11111E-6 3.7037E-6 C -0.00156 0.00926 -0.00313 0.01875 -1.11111E-6 0.03565 C 0.00312 0.05255 0.00694 0.08009 0.01892 0.10093 C 0.0309 0.12176 0.04913 0.14792 0.07222 0.16018 C 0.09531 0.17245 0.12656 0.17361 0.15781 0.175 " pathEditMode="relative" ptsTypes="aaaaA">
                                      <p:cBhvr>
                                        <p:cTn id="75" dur="1000" fill="hold"/>
                                        <p:tgtEl>
                                          <p:spTgt spid="30"/>
                                        </p:tgtEl>
                                        <p:attrNameLst>
                                          <p:attrName>ppt_x</p:attrName>
                                          <p:attrName>ppt_y</p:attrName>
                                        </p:attrNameLst>
                                      </p:cBhvr>
                                    </p:animMotion>
                                  </p:childTnLst>
                                </p:cTn>
                              </p:par>
                              <p:par>
                                <p:cTn id="76" presetID="1" presetClass="entr" presetSubtype="0" fill="hold" nodeType="withEffect">
                                  <p:stCondLst>
                                    <p:cond delay="1500"/>
                                  </p:stCondLst>
                                  <p:childTnLst>
                                    <p:set>
                                      <p:cBhvr>
                                        <p:cTn id="77" dur="1" fill="hold">
                                          <p:stCondLst>
                                            <p:cond delay="0"/>
                                          </p:stCondLst>
                                        </p:cTn>
                                        <p:tgtEl>
                                          <p:spTgt spid="31"/>
                                        </p:tgtEl>
                                        <p:attrNameLst>
                                          <p:attrName>style.visibility</p:attrName>
                                        </p:attrNameLst>
                                      </p:cBhvr>
                                      <p:to>
                                        <p:strVal val="visible"/>
                                      </p:to>
                                    </p:set>
                                  </p:childTnLst>
                                </p:cTn>
                              </p:par>
                              <p:par>
                                <p:cTn id="78" presetID="0" presetClass="path" presetSubtype="0" repeatCount="indefinite" accel="50000" decel="50000" fill="hold" nodeType="withEffect">
                                  <p:stCondLst>
                                    <p:cond delay="1500"/>
                                  </p:stCondLst>
                                  <p:endCondLst>
                                    <p:cond evt="onNext" delay="0">
                                      <p:tgtEl>
                                        <p:sldTgt/>
                                      </p:tgtEl>
                                    </p:cond>
                                  </p:endCondLst>
                                  <p:childTnLst>
                                    <p:animMotion origin="layout" path="M -2.5E-6 -7.40741E-6 C 0.00886 -0.00348 0.01771 -0.00695 0.0342 -0.02431 C 0.0507 -0.04167 0.07465 -0.08403 0.09913 -0.1044 C 0.12361 -0.12477 0.15781 -0.13982 0.1809 -0.14653 C 0.204 -0.15325 0.21528 -0.15209 0.2375 -0.14445 C 0.25972 -0.13681 0.29288 -0.11899 0.31424 -0.10116 C 0.33559 -0.08334 0.35156 -0.06042 0.36511 -0.03774 C 0.37865 -0.01505 0.38212 0.01226 0.39497 0.03564 C 0.40781 0.05902 0.42518 0.08124 0.44254 0.10347 " pathEditMode="relative" ptsTypes="aaaaaaaaA">
                                      <p:cBhvr>
                                        <p:cTn id="79" dur="1000" fill="hold"/>
                                        <p:tgtEl>
                                          <p:spTgt spid="31"/>
                                        </p:tgtEl>
                                        <p:attrNameLst>
                                          <p:attrName>ppt_x</p:attrName>
                                          <p:attrName>ppt_y</p:attrName>
                                        </p:attrNameLst>
                                      </p:cBhvr>
                                    </p:animMotion>
                                  </p:childTnLst>
                                </p:cTn>
                              </p:par>
                              <p:par>
                                <p:cTn id="80" presetID="1" presetClass="entr" presetSubtype="0" fill="hold" nodeType="withEffect">
                                  <p:stCondLst>
                                    <p:cond delay="1000"/>
                                  </p:stCondLst>
                                  <p:childTnLst>
                                    <p:set>
                                      <p:cBhvr>
                                        <p:cTn id="81" dur="1" fill="hold">
                                          <p:stCondLst>
                                            <p:cond delay="0"/>
                                          </p:stCondLst>
                                        </p:cTn>
                                        <p:tgtEl>
                                          <p:spTgt spid="32"/>
                                        </p:tgtEl>
                                        <p:attrNameLst>
                                          <p:attrName>style.visibility</p:attrName>
                                        </p:attrNameLst>
                                      </p:cBhvr>
                                      <p:to>
                                        <p:strVal val="visible"/>
                                      </p:to>
                                    </p:set>
                                  </p:childTnLst>
                                </p:cTn>
                              </p:par>
                              <p:par>
                                <p:cTn id="82" presetID="1" presetClass="entr" presetSubtype="0" fill="hold" nodeType="withEffect">
                                  <p:stCondLst>
                                    <p:cond delay="1000"/>
                                  </p:stCondLst>
                                  <p:childTnLst>
                                    <p:set>
                                      <p:cBhvr>
                                        <p:cTn id="83" dur="1" fill="hold">
                                          <p:stCondLst>
                                            <p:cond delay="0"/>
                                          </p:stCondLst>
                                        </p:cTn>
                                        <p:tgtEl>
                                          <p:spTgt spid="33"/>
                                        </p:tgtEl>
                                        <p:attrNameLst>
                                          <p:attrName>style.visibility</p:attrName>
                                        </p:attrNameLst>
                                      </p:cBhvr>
                                      <p:to>
                                        <p:strVal val="visible"/>
                                      </p:to>
                                    </p:set>
                                  </p:childTnLst>
                                </p:cTn>
                              </p:par>
                              <p:par>
                                <p:cTn id="84" presetID="0" presetClass="path" presetSubtype="0" repeatCount="indefinite" accel="50000" decel="50000" fill="hold" nodeType="withEffect">
                                  <p:stCondLst>
                                    <p:cond delay="1500"/>
                                  </p:stCondLst>
                                  <p:endCondLst>
                                    <p:cond evt="onNext" delay="0">
                                      <p:tgtEl>
                                        <p:sldTgt/>
                                      </p:tgtEl>
                                    </p:cond>
                                  </p:endCondLst>
                                  <p:childTnLst>
                                    <p:animMotion origin="layout" path="M -2.5E-6 2.59259E-6 C 0.00799 -0.00208 0.01615 -0.00417 0.02569 -0.01551 C 0.03524 -0.02685 0.04601 -0.04236 0.05746 -0.06782 C 0.06892 -0.09329 0.08142 -0.13125 0.0941 -0.16898 " pathEditMode="relative" ptsTypes="aaaA">
                                      <p:cBhvr>
                                        <p:cTn id="85" dur="1000" fill="hold"/>
                                        <p:tgtEl>
                                          <p:spTgt spid="32"/>
                                        </p:tgtEl>
                                        <p:attrNameLst>
                                          <p:attrName>ppt_x</p:attrName>
                                          <p:attrName>ppt_y</p:attrName>
                                        </p:attrNameLst>
                                      </p:cBhvr>
                                    </p:animMotion>
                                  </p:childTnLst>
                                </p:cTn>
                              </p:par>
                              <p:par>
                                <p:cTn id="86" presetID="0" presetClass="path" presetSubtype="0" repeatCount="indefinite" accel="50000" decel="50000" fill="hold" nodeType="withEffect">
                                  <p:stCondLst>
                                    <p:cond delay="1500"/>
                                  </p:stCondLst>
                                  <p:endCondLst>
                                    <p:cond evt="onNext" delay="0">
                                      <p:tgtEl>
                                        <p:sldTgt/>
                                      </p:tgtEl>
                                    </p:cond>
                                  </p:endCondLst>
                                  <p:childTnLst>
                                    <p:animMotion origin="layout" path="M -4.44444E-6 2.59259E-6 C 0.02969 -0.00972 0.05938 -0.01944 0.0849 -0.03333 C 0.11042 -0.04722 0.13038 -0.05856 0.1533 -0.08333 C 0.17622 -0.1081 0.20781 -0.15116 0.2224 -0.18218 C 0.23698 -0.21319 0.23733 -0.2419 0.2408 -0.26991 C 0.24427 -0.29792 0.24497 -0.32569 0.24323 -0.35 C 0.24149 -0.37431 0.23143 -0.3963 0.23004 -0.41551 C 0.22865 -0.43472 0.23143 -0.45602 0.2349 -0.46551 C 0.23837 -0.475 0.24462 -0.47361 0.25087 -0.47222 " pathEditMode="relative" ptsTypes="aaaaaaaaA">
                                      <p:cBhvr>
                                        <p:cTn id="87" dur="1000" fill="hold"/>
                                        <p:tgtEl>
                                          <p:spTgt spid="33"/>
                                        </p:tgtEl>
                                        <p:attrNameLst>
                                          <p:attrName>ppt_x</p:attrName>
                                          <p:attrName>ppt_y</p:attrName>
                                        </p:attrNameLst>
                                      </p:cBhvr>
                                    </p:animMotion>
                                  </p:childTnLst>
                                </p:cTn>
                              </p:par>
                              <p:par>
                                <p:cTn id="88" presetID="0" presetClass="path" presetSubtype="0" repeatCount="indefinite" accel="50000" decel="50000" fill="hold" nodeType="withEffect">
                                  <p:stCondLst>
                                    <p:cond delay="1500"/>
                                  </p:stCondLst>
                                  <p:endCondLst>
                                    <p:cond evt="onNext" delay="0">
                                      <p:tgtEl>
                                        <p:sldTgt/>
                                      </p:tgtEl>
                                    </p:cond>
                                  </p:endCondLst>
                                  <p:childTnLst>
                                    <p:animMotion origin="layout" path="M 2.77778E-7 -3.7037E-7 C -0.00903 -0.01203 -0.01789 -0.02384 -0.02327 -0.0456 C -0.02865 -0.06736 -0.03334 -0.10578 -0.03247 -0.13101 C -0.0316 -0.15625 -0.025 -0.17662 -0.01841 -0.19675 " pathEditMode="relative" ptsTypes="aaaA">
                                      <p:cBhvr>
                                        <p:cTn id="89" dur="10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dirty="0" smtClean="0"/>
              <a:t>Capacité du centre de calcul du CERN (</a:t>
            </a:r>
            <a:r>
              <a:rPr lang="fr-FR" dirty="0" err="1" smtClean="0"/>
              <a:t>Tier</a:t>
            </a:r>
            <a:r>
              <a:rPr lang="fr-FR" dirty="0" smtClean="0"/>
              <a:t> 0)</a:t>
            </a:r>
            <a:endParaRPr lang="fr-FR" dirty="0"/>
          </a:p>
        </p:txBody>
      </p:sp>
      <p:sp>
        <p:nvSpPr>
          <p:cNvPr id="7" name="Content Placeholder 6"/>
          <p:cNvSpPr>
            <a:spLocks noGrp="1"/>
          </p:cNvSpPr>
          <p:nvPr>
            <p:ph idx="1"/>
          </p:nvPr>
        </p:nvSpPr>
        <p:spPr/>
        <p:txBody>
          <a:bodyPr/>
          <a:lstStyle/>
          <a:p>
            <a:r>
              <a:rPr lang="fr-FR" dirty="0" smtClean="0"/>
              <a:t>Serveurs de calcul:</a:t>
            </a:r>
          </a:p>
          <a:p>
            <a:pPr lvl="1"/>
            <a:r>
              <a:rPr lang="fr-FR" dirty="0" smtClean="0"/>
              <a:t>~8000 systèmes</a:t>
            </a:r>
          </a:p>
          <a:p>
            <a:pPr lvl="1"/>
            <a:r>
              <a:rPr lang="fr-FR" dirty="0" smtClean="0"/>
              <a:t>51’000 CPUs (cœurs)</a:t>
            </a:r>
          </a:p>
          <a:p>
            <a:r>
              <a:rPr lang="fr-FR" dirty="0" smtClean="0"/>
              <a:t>Stockage sur disques:</a:t>
            </a:r>
          </a:p>
          <a:p>
            <a:pPr lvl="1"/>
            <a:r>
              <a:rPr lang="fr-FR" dirty="0" smtClean="0"/>
              <a:t>45 pétaoctets</a:t>
            </a:r>
          </a:p>
          <a:p>
            <a:pPr lvl="1"/>
            <a:r>
              <a:rPr lang="fr-FR" dirty="0" smtClean="0"/>
              <a:t>54’000 unités</a:t>
            </a:r>
          </a:p>
          <a:p>
            <a:r>
              <a:rPr lang="fr-FR" dirty="0" smtClean="0"/>
              <a:t>Stockage su bandes:</a:t>
            </a:r>
          </a:p>
          <a:p>
            <a:pPr lvl="1"/>
            <a:r>
              <a:rPr lang="fr-FR" dirty="0" smtClean="0"/>
              <a:t>Capacité: 34 pétaoctets</a:t>
            </a:r>
          </a:p>
          <a:p>
            <a:pPr lvl="1"/>
            <a:r>
              <a:rPr lang="fr-FR" dirty="0" smtClean="0"/>
              <a:t>Utilisé: 24 pétaoctets</a:t>
            </a:r>
          </a:p>
          <a:p>
            <a:endParaRPr lang="fr-FR" dirty="0" smtClean="0"/>
          </a:p>
          <a:p>
            <a:r>
              <a:rPr lang="fr-FR" dirty="0" smtClean="0"/>
              <a:t>Représente ~15% de la capacité totale</a:t>
            </a:r>
            <a:endParaRPr lang="fr-FR" dirty="0"/>
          </a:p>
        </p:txBody>
      </p:sp>
      <p:pic>
        <p:nvPicPr>
          <p:cNvPr id="4" name="Picture 1" descr="0804041_14-A4-at-144-dpi.jpg"/>
          <p:cNvPicPr>
            <a:picLocks noChangeAspect="1"/>
          </p:cNvPicPr>
          <p:nvPr/>
        </p:nvPicPr>
        <p:blipFill>
          <a:blip r:embed="rId2" cstate="print"/>
          <a:srcRect r="10413"/>
          <a:stretch>
            <a:fillRect/>
          </a:stretch>
        </p:blipFill>
        <p:spPr bwMode="auto">
          <a:xfrm>
            <a:off x="4038600" y="1828800"/>
            <a:ext cx="4743027" cy="354373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descr="0804041_07-A4-at-144-dpi.jpg"/>
          <p:cNvPicPr>
            <a:picLocks noChangeAspect="1"/>
          </p:cNvPicPr>
          <p:nvPr/>
        </p:nvPicPr>
        <p:blipFill>
          <a:blip r:embed="rId2" cstate="print"/>
          <a:srcRect l="7552" r="3699"/>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0804041_16-A4-at-144-dpi.jpg"/>
          <p:cNvPicPr>
            <a:picLocks noChangeAspect="1"/>
          </p:cNvPicPr>
          <p:nvPr/>
        </p:nvPicPr>
        <p:blipFill>
          <a:blip r:embed="rId2" cstate="print"/>
          <a:srcRect r="11249"/>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0804041_25-A4-at-144-dpi.jpg"/>
          <p:cNvPicPr>
            <a:picLocks noChangeAspect="1"/>
          </p:cNvPicPr>
          <p:nvPr/>
        </p:nvPicPr>
        <p:blipFill>
          <a:blip r:embed="rId2" cstate="print"/>
          <a:srcRect l="5147" r="6618"/>
          <a:stretch>
            <a:fillRect/>
          </a:stretch>
        </p:blipFill>
        <p:spPr bwMode="auto">
          <a:xfrm>
            <a:off x="0" y="0"/>
            <a:ext cx="9144000" cy="68976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809013_01-A4-at-144-dpi.jpg"/>
          <p:cNvPicPr>
            <a:picLocks noChangeAspect="1"/>
          </p:cNvPicPr>
          <p:nvPr/>
        </p:nvPicPr>
        <p:blipFill>
          <a:blip r:embed="rId2" cstate="print"/>
          <a:stretch>
            <a:fillRect/>
          </a:stretch>
        </p:blipFill>
        <p:spPr>
          <a:xfrm>
            <a:off x="0" y="-2294"/>
            <a:ext cx="9140944" cy="6860294"/>
          </a:xfrm>
          <a:prstGeom prst="rect">
            <a:avLst/>
          </a:prstGeom>
        </p:spPr>
      </p:pic>
      <p:sp>
        <p:nvSpPr>
          <p:cNvPr id="5" name="Date Placeholder 4"/>
          <p:cNvSpPr>
            <a:spLocks noGrp="1"/>
          </p:cNvSpPr>
          <p:nvPr>
            <p:ph type="dt" sz="half" idx="10"/>
          </p:nvPr>
        </p:nvSpPr>
        <p:spPr/>
        <p:txBody>
          <a:bodyPr/>
          <a:lstStyle/>
          <a:p>
            <a:pPr>
              <a:defRPr/>
            </a:pPr>
            <a:r>
              <a:rPr lang="en-US" smtClean="0"/>
              <a:t>juin 2011</a:t>
            </a:r>
            <a:endParaRPr lang="en-GB"/>
          </a:p>
        </p:txBody>
      </p:sp>
      <p:sp>
        <p:nvSpPr>
          <p:cNvPr id="6" name="Slide Number Placeholder 5"/>
          <p:cNvSpPr>
            <a:spLocks noGrp="1"/>
          </p:cNvSpPr>
          <p:nvPr>
            <p:ph type="sldNum" sz="quarter" idx="12"/>
          </p:nvPr>
        </p:nvSpPr>
        <p:spPr/>
        <p:txBody>
          <a:bodyPr/>
          <a:lstStyle/>
          <a:p>
            <a:pPr>
              <a:defRPr/>
            </a:pPr>
            <a:fld id="{9A0926FF-1421-463B-9348-245BC621DF0F}" type="slidenum">
              <a:rPr lang="en-GB" smtClean="0"/>
              <a:pPr>
                <a:defRPr/>
              </a:pPr>
              <a:t>36</a:t>
            </a:fld>
            <a:endParaRPr lang="en-GB"/>
          </a:p>
        </p:txBody>
      </p:sp>
      <p:sp>
        <p:nvSpPr>
          <p:cNvPr id="7" name="Footer Placeholder 6"/>
          <p:cNvSpPr>
            <a:spLocks noGrp="1"/>
          </p:cNvSpPr>
          <p:nvPr>
            <p:ph type="ftr" sz="quarter" idx="11"/>
          </p:nvPr>
        </p:nvSpPr>
        <p:spPr/>
        <p:txBody>
          <a:bodyPr/>
          <a:lstStyle/>
          <a:p>
            <a:pPr>
              <a:defRPr/>
            </a:pPr>
            <a:r>
              <a:rPr lang="en-US" smtClean="0">
                <a:solidFill>
                  <a:prstClr val="black">
                    <a:tint val="75000"/>
                  </a:prstClr>
                </a:solidFill>
              </a:rPr>
              <a:t>Wolfgang von Rüden, CERN</a:t>
            </a:r>
            <a:endParaRPr lang="en-GB">
              <a:solidFill>
                <a:prstClr val="black">
                  <a:tint val="75000"/>
                </a:prstClr>
              </a:solidFill>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2209800"/>
            <a:ext cx="8429684" cy="3862406"/>
          </a:xfrm>
        </p:spPr>
        <p:txBody>
          <a:bodyPr/>
          <a:lstStyle/>
          <a:p>
            <a:r>
              <a:rPr lang="fr-FR" dirty="0" smtClean="0">
                <a:solidFill>
                  <a:srgbClr val="376092">
                    <a:alpha val="50000"/>
                  </a:srgbClr>
                </a:solidFill>
              </a:rPr>
              <a:t>Le LHC en 10 minutes (vidéo)</a:t>
            </a:r>
          </a:p>
          <a:p>
            <a:r>
              <a:rPr lang="fr-FR" dirty="0" smtClean="0">
                <a:solidFill>
                  <a:srgbClr val="376092">
                    <a:alpha val="50000"/>
                  </a:srgbClr>
                </a:solidFill>
              </a:rPr>
              <a:t>Pourquoi ? – La motivation scientifique</a:t>
            </a:r>
          </a:p>
          <a:p>
            <a:r>
              <a:rPr lang="fr-FR" dirty="0" smtClean="0">
                <a:solidFill>
                  <a:srgbClr val="376092">
                    <a:alpha val="50000"/>
                  </a:srgbClr>
                </a:solidFill>
              </a:rPr>
              <a:t>Qui ? – Le CERN et la communauté des physiciens de particules</a:t>
            </a:r>
          </a:p>
          <a:p>
            <a:r>
              <a:rPr lang="fr-FR" dirty="0" smtClean="0">
                <a:solidFill>
                  <a:srgbClr val="376092">
                    <a:alpha val="50000"/>
                  </a:srgbClr>
                </a:solidFill>
              </a:rPr>
              <a:t>Comment ? – Nos outils de recherche</a:t>
            </a:r>
          </a:p>
          <a:p>
            <a:r>
              <a:rPr lang="fr-FR" dirty="0" smtClean="0">
                <a:solidFill>
                  <a:srgbClr val="376092">
                    <a:alpha val="51000"/>
                  </a:srgbClr>
                </a:solidFill>
              </a:rPr>
              <a:t>Essentiel: le traitement des </a:t>
            </a:r>
            <a:r>
              <a:rPr lang="fr-FR" dirty="0" smtClean="0">
                <a:solidFill>
                  <a:srgbClr val="376092">
                    <a:alpha val="50000"/>
                  </a:srgbClr>
                </a:solidFill>
              </a:rPr>
              <a:t>données</a:t>
            </a:r>
          </a:p>
          <a:p>
            <a:r>
              <a:rPr lang="fr-FR" b="1" dirty="0" smtClean="0">
                <a:solidFill>
                  <a:srgbClr val="376092"/>
                </a:solidFill>
              </a:rPr>
              <a:t>Les premiers résultats</a:t>
            </a:r>
          </a:p>
          <a:p>
            <a:endParaRPr lang="fr-FR" dirty="0"/>
          </a:p>
        </p:txBody>
      </p:sp>
      <p:sp>
        <p:nvSpPr>
          <p:cNvPr id="4" name="Date Placeholder 3"/>
          <p:cNvSpPr>
            <a:spLocks noGrp="1"/>
          </p:cNvSpPr>
          <p:nvPr>
            <p:ph type="dt" sz="half" idx="10"/>
          </p:nvPr>
        </p:nvSpPr>
        <p:spPr/>
        <p:txBody>
          <a:bodyPr/>
          <a:lstStyle/>
          <a:p>
            <a:pPr>
              <a:defRPr/>
            </a:pPr>
            <a:r>
              <a:rPr lang="en-US" smtClean="0"/>
              <a:t>juin 2011</a:t>
            </a:r>
            <a:endParaRPr lang="fr-FR"/>
          </a:p>
        </p:txBody>
      </p:sp>
      <p:sp>
        <p:nvSpPr>
          <p:cNvPr id="5" name="Footer Placeholder 4"/>
          <p:cNvSpPr>
            <a:spLocks noGrp="1"/>
          </p:cNvSpPr>
          <p:nvPr>
            <p:ph type="ftr" sz="quarter" idx="11"/>
          </p:nvPr>
        </p:nvSpPr>
        <p:spPr/>
        <p:txBody>
          <a:bodyPr/>
          <a:lstStyle/>
          <a:p>
            <a:pPr>
              <a:defRPr/>
            </a:pPr>
            <a:r>
              <a:rPr lang="en-US" smtClean="0"/>
              <a:t>Wolfgang von Rüden, CERN</a:t>
            </a:r>
            <a:endParaRPr lang="fr-FR"/>
          </a:p>
        </p:txBody>
      </p:sp>
      <p:sp>
        <p:nvSpPr>
          <p:cNvPr id="6" name="Slide Number Placeholder 5"/>
          <p:cNvSpPr>
            <a:spLocks noGrp="1"/>
          </p:cNvSpPr>
          <p:nvPr>
            <p:ph type="sldNum" sz="quarter" idx="12"/>
          </p:nvPr>
        </p:nvSpPr>
        <p:spPr/>
        <p:txBody>
          <a:bodyPr/>
          <a:lstStyle/>
          <a:p>
            <a:pPr>
              <a:defRPr/>
            </a:pPr>
            <a:fld id="{0218AF85-6996-40A3-9FE5-C61145ABA369}" type="slidenum">
              <a:rPr lang="fr-FR" smtClean="0"/>
              <a:pPr>
                <a:defRPr/>
              </a:pPr>
              <a:t>37</a:t>
            </a:fld>
            <a:endParaRPr lang="fr-F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6" name="Rectangle 5"/>
          <p:cNvSpPr/>
          <p:nvPr/>
        </p:nvSpPr>
        <p:spPr>
          <a:xfrm>
            <a:off x="152400" y="1143000"/>
            <a:ext cx="8915400" cy="4876800"/>
          </a:xfrm>
          <a:prstGeom prst="rect">
            <a:avLst/>
          </a:prstGeom>
          <a:noFill/>
          <a:ln>
            <a:noFill/>
          </a:ln>
        </p:spPr>
        <p:txBody>
          <a:bodyPr wrap="square" anchor="ctr">
            <a:noAutofit/>
          </a:bodyPr>
          <a:lstStyle/>
          <a:p>
            <a:r>
              <a:rPr lang="fr-FR" sz="4000" dirty="0" smtClean="0">
                <a:solidFill>
                  <a:schemeClr val="bg1"/>
                </a:solidFill>
              </a:rPr>
              <a:t>Exemple expérience ATLAS:</a:t>
            </a:r>
          </a:p>
          <a:p>
            <a:r>
              <a:rPr lang="fr-FR" sz="2400" dirty="0" smtClean="0">
                <a:solidFill>
                  <a:schemeClr val="bg1"/>
                </a:solidFill>
              </a:rPr>
              <a:t>(~2900 physiciens, 174 universités, 34 pays)</a:t>
            </a:r>
          </a:p>
          <a:p>
            <a:endParaRPr lang="fr-FR" sz="4000" dirty="0" smtClean="0">
              <a:solidFill>
                <a:schemeClr val="bg1"/>
              </a:solidFill>
            </a:endParaRPr>
          </a:p>
          <a:p>
            <a:r>
              <a:rPr lang="fr-FR" sz="4000" dirty="0" smtClean="0">
                <a:solidFill>
                  <a:schemeClr val="bg1"/>
                </a:solidFill>
              </a:rPr>
              <a:t>Après plus de 20 ans de planification, développement et réalisation …,</a:t>
            </a:r>
          </a:p>
          <a:p>
            <a:endParaRPr lang="fr-FR" sz="4000" dirty="0" smtClean="0">
              <a:solidFill>
                <a:schemeClr val="bg1"/>
              </a:solidFill>
            </a:endParaRPr>
          </a:p>
          <a:p>
            <a:pPr algn="ctr"/>
            <a:r>
              <a:rPr lang="fr-FR" sz="4000" dirty="0" smtClean="0">
                <a:solidFill>
                  <a:schemeClr val="bg1"/>
                </a:solidFill>
              </a:rPr>
              <a:t>					... le grand moment</a:t>
            </a:r>
            <a:endParaRPr lang="fr-FR" sz="4000" dirty="0">
              <a:solidFill>
                <a:schemeClr val="bg1"/>
              </a:solidFill>
            </a:endParaRPr>
          </a:p>
        </p:txBody>
      </p:sp>
      <p:sp>
        <p:nvSpPr>
          <p:cNvPr id="2" name="Date Placeholder 1"/>
          <p:cNvSpPr>
            <a:spLocks noGrp="1"/>
          </p:cNvSpPr>
          <p:nvPr>
            <p:ph type="dt" sz="half" idx="10"/>
          </p:nvPr>
        </p:nvSpPr>
        <p:spPr/>
        <p:txBody>
          <a:bodyPr/>
          <a:lstStyle/>
          <a:p>
            <a:r>
              <a:rPr lang="en-US" smtClean="0"/>
              <a:t>juin 2011</a:t>
            </a:r>
            <a:endParaRPr lang="en-GB"/>
          </a:p>
        </p:txBody>
      </p:sp>
      <p:sp>
        <p:nvSpPr>
          <p:cNvPr id="3" name="Footer Placeholder 2"/>
          <p:cNvSpPr>
            <a:spLocks noGrp="1"/>
          </p:cNvSpPr>
          <p:nvPr>
            <p:ph type="ftr" sz="quarter" idx="11"/>
          </p:nvPr>
        </p:nvSpPr>
        <p:spPr/>
        <p:txBody>
          <a:bodyPr/>
          <a:lstStyle/>
          <a:p>
            <a:pPr>
              <a:defRPr/>
            </a:pPr>
            <a:r>
              <a:rPr lang="en-US" smtClean="0"/>
              <a:t>Wolfgang von Rüden, CERN</a:t>
            </a:r>
            <a:endParaRPr lang="en-GB"/>
          </a:p>
        </p:txBody>
      </p:sp>
      <p:sp>
        <p:nvSpPr>
          <p:cNvPr id="4" name="Slide Number Placeholder 3"/>
          <p:cNvSpPr>
            <a:spLocks noGrp="1"/>
          </p:cNvSpPr>
          <p:nvPr>
            <p:ph type="sldNum" sz="quarter" idx="12"/>
          </p:nvPr>
        </p:nvSpPr>
        <p:spPr/>
        <p:txBody>
          <a:bodyPr/>
          <a:lstStyle/>
          <a:p>
            <a:fld id="{7EF6D57C-06D8-4FAB-8F18-13CE3755B614}" type="slidenum">
              <a:rPr lang="en-GB" smtClean="0"/>
              <a:pPr/>
              <a:t>38</a:t>
            </a:fld>
            <a:endParaRPr lang="en-GB"/>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Picture 4" descr="0911189_01.jpg"/>
          <p:cNvPicPr>
            <a:picLocks noChangeAspect="1"/>
          </p:cNvPicPr>
          <p:nvPr/>
        </p:nvPicPr>
        <p:blipFill>
          <a:blip r:embed="rId2" cstate="print"/>
          <a:stretch>
            <a:fillRect/>
          </a:stretch>
        </p:blipFill>
        <p:spPr>
          <a:xfrm>
            <a:off x="0" y="754359"/>
            <a:ext cx="9144032" cy="6103641"/>
          </a:xfrm>
          <a:prstGeom prst="rect">
            <a:avLst/>
          </a:prstGeom>
          <a:noFill/>
          <a:ln>
            <a:noFill/>
          </a:ln>
        </p:spPr>
      </p:pic>
      <p:sp>
        <p:nvSpPr>
          <p:cNvPr id="2" name="Date Placeholder 1"/>
          <p:cNvSpPr>
            <a:spLocks noGrp="1"/>
          </p:cNvSpPr>
          <p:nvPr>
            <p:ph type="dt" sz="half" idx="10"/>
          </p:nvPr>
        </p:nvSpPr>
        <p:spPr/>
        <p:txBody>
          <a:bodyPr/>
          <a:lstStyle/>
          <a:p>
            <a:r>
              <a:rPr lang="en-US" smtClean="0"/>
              <a:t>juin 2011</a:t>
            </a:r>
            <a:endParaRPr lang="en-GB"/>
          </a:p>
        </p:txBody>
      </p:sp>
      <p:sp>
        <p:nvSpPr>
          <p:cNvPr id="3" name="Footer Placeholder 2"/>
          <p:cNvSpPr>
            <a:spLocks noGrp="1"/>
          </p:cNvSpPr>
          <p:nvPr>
            <p:ph type="ftr" sz="quarter" idx="11"/>
          </p:nvPr>
        </p:nvSpPr>
        <p:spPr/>
        <p:txBody>
          <a:bodyPr/>
          <a:lstStyle/>
          <a:p>
            <a:pPr>
              <a:defRPr/>
            </a:pPr>
            <a:r>
              <a:rPr lang="en-US" smtClean="0"/>
              <a:t>Wolfgang von Rüden, CERN</a:t>
            </a:r>
            <a:endParaRPr lang="en-GB"/>
          </a:p>
        </p:txBody>
      </p:sp>
      <p:sp>
        <p:nvSpPr>
          <p:cNvPr id="4" name="Slide Number Placeholder 3"/>
          <p:cNvSpPr>
            <a:spLocks noGrp="1"/>
          </p:cNvSpPr>
          <p:nvPr>
            <p:ph type="sldNum" sz="quarter" idx="12"/>
          </p:nvPr>
        </p:nvSpPr>
        <p:spPr/>
        <p:txBody>
          <a:bodyPr/>
          <a:lstStyle/>
          <a:p>
            <a:fld id="{7EF6D57C-06D8-4FAB-8F18-13CE3755B614}" type="slidenum">
              <a:rPr lang="en-GB" smtClean="0"/>
              <a:pPr/>
              <a:t>39</a:t>
            </a:fld>
            <a:endParaRPr lang="en-GB"/>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ERN-LHC-CoverPicuture.jpg"/>
          <p:cNvPicPr>
            <a:picLocks noChangeAspect="1"/>
          </p:cNvPicPr>
          <p:nvPr/>
        </p:nvPicPr>
        <p:blipFill>
          <a:blip r:embed="rId2" cstate="print"/>
          <a:srcRect l="824" t="12537" b="370"/>
          <a:stretch>
            <a:fillRect/>
          </a:stretch>
        </p:blipFill>
        <p:spPr>
          <a:xfrm>
            <a:off x="0" y="862622"/>
            <a:ext cx="9173140" cy="6019800"/>
          </a:xfrm>
          <a:prstGeom prst="rect">
            <a:avLst/>
          </a:prstGeom>
        </p:spPr>
      </p:pic>
      <p:sp>
        <p:nvSpPr>
          <p:cNvPr id="8" name="TextBox 7"/>
          <p:cNvSpPr txBox="1"/>
          <p:nvPr/>
        </p:nvSpPr>
        <p:spPr>
          <a:xfrm>
            <a:off x="1927637" y="1143000"/>
            <a:ext cx="5288727" cy="707886"/>
          </a:xfrm>
          <a:prstGeom prst="rect">
            <a:avLst/>
          </a:prstGeom>
          <a:noFill/>
        </p:spPr>
        <p:txBody>
          <a:bodyPr wrap="none" rtlCol="0">
            <a:spAutoFit/>
          </a:bodyPr>
          <a:lstStyle/>
          <a:p>
            <a:pPr algn="ctr"/>
            <a:r>
              <a:rPr lang="fr-FR" sz="4000" dirty="0" smtClean="0">
                <a:solidFill>
                  <a:srgbClr val="FFFF00"/>
                </a:solidFill>
              </a:rPr>
              <a:t>Le LHC en 10 minutes</a:t>
            </a:r>
            <a:endParaRPr lang="fr-FR" sz="4000" dirty="0">
              <a:solidFill>
                <a:srgbClr val="FFFF00"/>
              </a:solidFill>
            </a:endParaRPr>
          </a:p>
        </p:txBody>
      </p:sp>
      <p:sp>
        <p:nvSpPr>
          <p:cNvPr id="2" name="Action Button: Forward or Next 1">
            <a:hlinkClick r:id="rId3" action="ppaction://hlinkfile" highlightClick="1"/>
          </p:cNvPr>
          <p:cNvSpPr/>
          <p:nvPr/>
        </p:nvSpPr>
        <p:spPr>
          <a:xfrm>
            <a:off x="8460432" y="980728"/>
            <a:ext cx="648072" cy="648072"/>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tlas2010-vp1-152166-316199.png"/>
          <p:cNvPicPr>
            <a:picLocks noChangeAspect="1"/>
          </p:cNvPicPr>
          <p:nvPr/>
        </p:nvPicPr>
        <p:blipFill>
          <a:blip r:embed="rId3" cstate="print"/>
          <a:stretch>
            <a:fillRect/>
          </a:stretch>
        </p:blipFill>
        <p:spPr>
          <a:xfrm>
            <a:off x="0" y="714356"/>
            <a:ext cx="9179626" cy="6143644"/>
          </a:xfrm>
          <a:prstGeom prst="rect">
            <a:avLst/>
          </a:prstGeom>
        </p:spPr>
      </p:pic>
      <p:sp>
        <p:nvSpPr>
          <p:cNvPr id="6" name="Title 5"/>
          <p:cNvSpPr>
            <a:spLocks noGrp="1"/>
          </p:cNvSpPr>
          <p:nvPr>
            <p:ph type="title"/>
          </p:nvPr>
        </p:nvSpPr>
        <p:spPr>
          <a:xfrm>
            <a:off x="0" y="-24"/>
            <a:ext cx="9144000" cy="714380"/>
          </a:xfrm>
          <a:solidFill>
            <a:schemeClr val="tx1"/>
          </a:solidFill>
        </p:spPr>
        <p:txBody>
          <a:bodyPr/>
          <a:lstStyle/>
          <a:p>
            <a:r>
              <a:rPr lang="en-GB" dirty="0" smtClean="0">
                <a:solidFill>
                  <a:schemeClr val="bg1"/>
                </a:solidFill>
              </a:rPr>
              <a:t>30 March 2010, first high energy collisions</a:t>
            </a:r>
            <a:endParaRPr lang="en-US" dirty="0">
              <a:solidFill>
                <a:schemeClr val="bg1"/>
              </a:solidFill>
            </a:endParaRPr>
          </a:p>
        </p:txBody>
      </p:sp>
      <p:sp>
        <p:nvSpPr>
          <p:cNvPr id="7" name="Slide Number Placeholder 6"/>
          <p:cNvSpPr>
            <a:spLocks noGrp="1"/>
          </p:cNvSpPr>
          <p:nvPr>
            <p:ph type="sldNum" sz="quarter" idx="12"/>
          </p:nvPr>
        </p:nvSpPr>
        <p:spPr/>
        <p:txBody>
          <a:bodyPr/>
          <a:lstStyle/>
          <a:p>
            <a:fld id="{B653FD50-4641-4705-A70E-EC5981110B96}" type="slidenum">
              <a:rPr lang="en-GB" smtClean="0"/>
              <a:pPr/>
              <a:t>40</a:t>
            </a:fld>
            <a:endParaRPr lang="en-GB"/>
          </a:p>
        </p:txBody>
      </p:sp>
      <p:sp>
        <p:nvSpPr>
          <p:cNvPr id="8" name="Date Placeholder 7"/>
          <p:cNvSpPr>
            <a:spLocks noGrp="1"/>
          </p:cNvSpPr>
          <p:nvPr>
            <p:ph type="dt" sz="half" idx="10"/>
          </p:nvPr>
        </p:nvSpPr>
        <p:spPr/>
        <p:txBody>
          <a:bodyPr/>
          <a:lstStyle/>
          <a:p>
            <a:r>
              <a:rPr lang="en-US" smtClean="0"/>
              <a:t>juin 2011</a:t>
            </a:r>
            <a:endParaRPr lang="en-GB"/>
          </a:p>
        </p:txBody>
      </p:sp>
      <p:sp>
        <p:nvSpPr>
          <p:cNvPr id="9" name="Footer Placeholder 8"/>
          <p:cNvSpPr>
            <a:spLocks noGrp="1"/>
          </p:cNvSpPr>
          <p:nvPr>
            <p:ph type="ftr" sz="quarter" idx="11"/>
          </p:nvPr>
        </p:nvSpPr>
        <p:spPr/>
        <p:txBody>
          <a:bodyPr/>
          <a:lstStyle/>
          <a:p>
            <a:pPr>
              <a:defRPr/>
            </a:pPr>
            <a:r>
              <a:rPr lang="en-US" smtClean="0"/>
              <a:t>Wolfgang von Rüden, CERN</a:t>
            </a:r>
            <a:endParaRPr lang="en-GB"/>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P1-W-mune.png"/>
          <p:cNvPicPr>
            <a:picLocks noChangeAspect="1"/>
          </p:cNvPicPr>
          <p:nvPr/>
        </p:nvPicPr>
        <p:blipFill>
          <a:blip r:embed="rId3" cstate="print"/>
          <a:stretch>
            <a:fillRect/>
          </a:stretch>
        </p:blipFill>
        <p:spPr>
          <a:xfrm>
            <a:off x="-142908" y="-23"/>
            <a:ext cx="9286907" cy="6862902"/>
          </a:xfrm>
          <a:prstGeom prst="rect">
            <a:avLst/>
          </a:prstGeom>
        </p:spPr>
      </p:pic>
      <p:sp>
        <p:nvSpPr>
          <p:cNvPr id="3" name="Date Placeholder 2"/>
          <p:cNvSpPr>
            <a:spLocks noGrp="1"/>
          </p:cNvSpPr>
          <p:nvPr>
            <p:ph type="dt" sz="half" idx="10"/>
          </p:nvPr>
        </p:nvSpPr>
        <p:spPr/>
        <p:txBody>
          <a:bodyPr/>
          <a:lstStyle/>
          <a:p>
            <a:r>
              <a:rPr lang="en-US" smtClean="0"/>
              <a:t>juin 2011</a:t>
            </a:r>
            <a:endParaRPr lang="en-GB"/>
          </a:p>
        </p:txBody>
      </p:sp>
      <p:sp>
        <p:nvSpPr>
          <p:cNvPr id="4" name="Slide Number Placeholder 3"/>
          <p:cNvSpPr>
            <a:spLocks noGrp="1"/>
          </p:cNvSpPr>
          <p:nvPr>
            <p:ph type="sldNum" sz="quarter" idx="12"/>
          </p:nvPr>
        </p:nvSpPr>
        <p:spPr/>
        <p:txBody>
          <a:bodyPr/>
          <a:lstStyle/>
          <a:p>
            <a:fld id="{B653FD50-4641-4705-A70E-EC5981110B96}" type="slidenum">
              <a:rPr lang="en-GB" smtClean="0"/>
              <a:pPr/>
              <a:t>41</a:t>
            </a:fld>
            <a:endParaRPr lang="en-GB"/>
          </a:p>
        </p:txBody>
      </p:sp>
      <p:sp>
        <p:nvSpPr>
          <p:cNvPr id="5" name="Footer Placeholder 4"/>
          <p:cNvSpPr>
            <a:spLocks noGrp="1"/>
          </p:cNvSpPr>
          <p:nvPr>
            <p:ph type="ftr" sz="quarter" idx="11"/>
          </p:nvPr>
        </p:nvSpPr>
        <p:spPr/>
        <p:txBody>
          <a:bodyPr/>
          <a:lstStyle/>
          <a:p>
            <a:pPr>
              <a:defRPr/>
            </a:pPr>
            <a:r>
              <a:rPr lang="en-US" smtClean="0"/>
              <a:t>Wolfgang von Rüden, CERN</a:t>
            </a:r>
            <a:endParaRPr lang="en-GB"/>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smtClean="0"/>
              <a:t>Depuis Mars 2010 …</a:t>
            </a:r>
            <a:endParaRPr lang="fr-FR"/>
          </a:p>
        </p:txBody>
      </p:sp>
      <p:sp>
        <p:nvSpPr>
          <p:cNvPr id="7" name="Content Placeholder 6"/>
          <p:cNvSpPr>
            <a:spLocks noGrp="1"/>
          </p:cNvSpPr>
          <p:nvPr>
            <p:ph idx="1"/>
          </p:nvPr>
        </p:nvSpPr>
        <p:spPr/>
        <p:txBody>
          <a:bodyPr/>
          <a:lstStyle/>
          <a:p>
            <a:r>
              <a:rPr lang="fr-FR" dirty="0" smtClean="0"/>
              <a:t>Les 4 expériences ont pu prendre une quantité impressionnante de données (~20 pétaoctets en 2010).</a:t>
            </a:r>
          </a:p>
          <a:p>
            <a:r>
              <a:rPr lang="fr-FR" dirty="0" smtClean="0"/>
              <a:t>Les détecteurs ont été calibrés et le modèle standard de la physique des particules a été confirmé.</a:t>
            </a:r>
          </a:p>
          <a:p>
            <a:r>
              <a:rPr lang="fr-FR" dirty="0" smtClean="0"/>
              <a:t>En 2011, nous avons dépassé déjà la quantité de données envisagée.</a:t>
            </a:r>
          </a:p>
          <a:p>
            <a:r>
              <a:rPr lang="fr-FR" dirty="0" smtClean="0"/>
              <a:t>Des découvertes sont attendues d’ici 6 à 12 mois</a:t>
            </a:r>
            <a:endParaRPr lang="fr-FR" dirty="0"/>
          </a:p>
        </p:txBody>
      </p:sp>
      <p:sp>
        <p:nvSpPr>
          <p:cNvPr id="3" name="Date Placeholder 2"/>
          <p:cNvSpPr>
            <a:spLocks noGrp="1"/>
          </p:cNvSpPr>
          <p:nvPr>
            <p:ph type="dt" sz="half" idx="10"/>
          </p:nvPr>
        </p:nvSpPr>
        <p:spPr/>
        <p:txBody>
          <a:bodyPr/>
          <a:lstStyle/>
          <a:p>
            <a:r>
              <a:rPr lang="en-US" smtClean="0"/>
              <a:t>juin 2011</a:t>
            </a:r>
            <a:endParaRPr lang="en-GB"/>
          </a:p>
        </p:txBody>
      </p:sp>
      <p:sp>
        <p:nvSpPr>
          <p:cNvPr id="4" name="Footer Placeholder 3"/>
          <p:cNvSpPr>
            <a:spLocks noGrp="1"/>
          </p:cNvSpPr>
          <p:nvPr>
            <p:ph type="ftr" sz="quarter" idx="11"/>
          </p:nvPr>
        </p:nvSpPr>
        <p:spPr/>
        <p:txBody>
          <a:bodyPr/>
          <a:lstStyle/>
          <a:p>
            <a:pPr>
              <a:defRPr/>
            </a:pPr>
            <a:r>
              <a:rPr lang="en-US" smtClean="0"/>
              <a:t>Wolfgang von Rüden, CERN</a:t>
            </a:r>
            <a:endParaRPr lang="en-GB"/>
          </a:p>
        </p:txBody>
      </p:sp>
      <p:sp>
        <p:nvSpPr>
          <p:cNvPr id="5" name="Slide Number Placeholder 4"/>
          <p:cNvSpPr>
            <a:spLocks noGrp="1"/>
          </p:cNvSpPr>
          <p:nvPr>
            <p:ph type="sldNum" sz="quarter" idx="12"/>
          </p:nvPr>
        </p:nvSpPr>
        <p:spPr/>
        <p:txBody>
          <a:bodyPr/>
          <a:lstStyle/>
          <a:p>
            <a:fld id="{B653FD50-4641-4705-A70E-EC5981110B96}" type="slidenum">
              <a:rPr lang="en-GB" smtClean="0"/>
              <a:pPr/>
              <a:t>42</a:t>
            </a:fld>
            <a:endParaRPr lang="en-GB"/>
          </a:p>
        </p:txBody>
      </p:sp>
    </p:spTree>
    <p:extLst>
      <p:ext uri="{BB962C8B-B14F-4D97-AF65-F5344CB8AC3E}">
        <p14:creationId xmlns:p14="http://schemas.microsoft.com/office/powerpoint/2010/main" val="249981204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t>The (SM) Higgs in the detector</a:t>
            </a:r>
            <a:endParaRPr lang="el-GR"/>
          </a:p>
        </p:txBody>
      </p:sp>
      <p:pic>
        <p:nvPicPr>
          <p:cNvPr id="93187" name="Picture 4"/>
          <p:cNvPicPr>
            <a:picLocks noChangeAspect="1" noChangeArrowheads="1"/>
          </p:cNvPicPr>
          <p:nvPr/>
        </p:nvPicPr>
        <p:blipFill>
          <a:blip r:embed="rId2"/>
          <a:srcRect/>
          <a:stretch>
            <a:fillRect/>
          </a:stretch>
        </p:blipFill>
        <p:spPr bwMode="auto">
          <a:xfrm>
            <a:off x="125413" y="3535363"/>
            <a:ext cx="2906712" cy="2790825"/>
          </a:xfrm>
          <a:prstGeom prst="rect">
            <a:avLst/>
          </a:prstGeom>
          <a:noFill/>
          <a:ln w="9525">
            <a:noFill/>
            <a:miter lim="800000"/>
            <a:headEnd/>
            <a:tailEnd/>
          </a:ln>
        </p:spPr>
      </p:pic>
      <p:pic>
        <p:nvPicPr>
          <p:cNvPr id="93188" name="Picture 5"/>
          <p:cNvPicPr>
            <a:picLocks noChangeAspect="1" noChangeArrowheads="1"/>
          </p:cNvPicPr>
          <p:nvPr/>
        </p:nvPicPr>
        <p:blipFill>
          <a:blip r:embed="rId3"/>
          <a:srcRect/>
          <a:stretch>
            <a:fillRect/>
          </a:stretch>
        </p:blipFill>
        <p:spPr bwMode="auto">
          <a:xfrm>
            <a:off x="611188" y="1033463"/>
            <a:ext cx="2395537" cy="2395537"/>
          </a:xfrm>
          <a:prstGeom prst="rect">
            <a:avLst/>
          </a:prstGeom>
          <a:noFill/>
          <a:ln w="9525">
            <a:noFill/>
            <a:miter lim="800000"/>
            <a:headEnd/>
            <a:tailEnd/>
          </a:ln>
        </p:spPr>
      </p:pic>
      <p:pic>
        <p:nvPicPr>
          <p:cNvPr id="93189" name="Picture 6"/>
          <p:cNvPicPr>
            <a:picLocks noChangeAspect="1" noChangeArrowheads="1"/>
          </p:cNvPicPr>
          <p:nvPr/>
        </p:nvPicPr>
        <p:blipFill>
          <a:blip r:embed="rId4"/>
          <a:srcRect/>
          <a:stretch>
            <a:fillRect/>
          </a:stretch>
        </p:blipFill>
        <p:spPr bwMode="auto">
          <a:xfrm>
            <a:off x="3617913" y="1039813"/>
            <a:ext cx="2386012" cy="2344737"/>
          </a:xfrm>
          <a:prstGeom prst="rect">
            <a:avLst/>
          </a:prstGeom>
          <a:noFill/>
          <a:ln w="9525">
            <a:noFill/>
            <a:miter lim="800000"/>
            <a:headEnd/>
            <a:tailEnd/>
          </a:ln>
        </p:spPr>
      </p:pic>
      <p:pic>
        <p:nvPicPr>
          <p:cNvPr id="93190" name="Picture 7"/>
          <p:cNvPicPr>
            <a:picLocks noChangeAspect="1" noChangeArrowheads="1"/>
          </p:cNvPicPr>
          <p:nvPr/>
        </p:nvPicPr>
        <p:blipFill>
          <a:blip r:embed="rId5"/>
          <a:srcRect/>
          <a:stretch>
            <a:fillRect/>
          </a:stretch>
        </p:blipFill>
        <p:spPr bwMode="auto">
          <a:xfrm>
            <a:off x="3298825" y="3536950"/>
            <a:ext cx="2668588" cy="2709863"/>
          </a:xfrm>
          <a:prstGeom prst="rect">
            <a:avLst/>
          </a:prstGeom>
          <a:noFill/>
          <a:ln w="9525">
            <a:noFill/>
            <a:miter lim="800000"/>
            <a:headEnd/>
            <a:tailEnd/>
          </a:ln>
        </p:spPr>
      </p:pic>
      <p:pic>
        <p:nvPicPr>
          <p:cNvPr id="93191" name="Picture 8"/>
          <p:cNvPicPr>
            <a:picLocks noChangeAspect="1" noChangeArrowheads="1"/>
          </p:cNvPicPr>
          <p:nvPr/>
        </p:nvPicPr>
        <p:blipFill>
          <a:blip r:embed="rId6"/>
          <a:srcRect/>
          <a:stretch>
            <a:fillRect/>
          </a:stretch>
        </p:blipFill>
        <p:spPr bwMode="auto">
          <a:xfrm>
            <a:off x="6299200" y="1001713"/>
            <a:ext cx="2505075" cy="2395537"/>
          </a:xfrm>
          <a:prstGeom prst="rect">
            <a:avLst/>
          </a:prstGeom>
          <a:noFill/>
          <a:ln w="9525">
            <a:noFill/>
            <a:miter lim="800000"/>
            <a:headEnd/>
            <a:tailEnd/>
          </a:ln>
        </p:spPr>
      </p:pic>
      <p:pic>
        <p:nvPicPr>
          <p:cNvPr id="93192" name="Picture 9"/>
          <p:cNvPicPr>
            <a:picLocks noChangeAspect="1" noChangeArrowheads="1"/>
          </p:cNvPicPr>
          <p:nvPr/>
        </p:nvPicPr>
        <p:blipFill>
          <a:blip r:embed="rId7"/>
          <a:srcRect/>
          <a:stretch>
            <a:fillRect/>
          </a:stretch>
        </p:blipFill>
        <p:spPr bwMode="auto">
          <a:xfrm>
            <a:off x="6088063" y="3546475"/>
            <a:ext cx="2751137" cy="2724150"/>
          </a:xfrm>
          <a:prstGeom prst="rect">
            <a:avLst/>
          </a:prstGeom>
          <a:noFill/>
          <a:ln w="9525">
            <a:noFill/>
            <a:miter lim="800000"/>
            <a:headEnd/>
            <a:tailEnd/>
          </a:ln>
        </p:spPr>
      </p:pic>
      <p:sp>
        <p:nvSpPr>
          <p:cNvPr id="93193" name="Date Placeholder 11"/>
          <p:cNvSpPr>
            <a:spLocks noGrp="1"/>
          </p:cNvSpPr>
          <p:nvPr>
            <p:ph type="dt" sz="quarter" idx="10"/>
          </p:nvPr>
        </p:nvSpPr>
        <p:spPr>
          <a:noFill/>
        </p:spPr>
        <p:txBody>
          <a:bodyPr/>
          <a:lstStyle/>
          <a:p>
            <a:r>
              <a:rPr lang="en-US" smtClean="0">
                <a:solidFill>
                  <a:srgbClr val="000000"/>
                </a:solidFill>
              </a:rPr>
              <a:t>May 4, 2011</a:t>
            </a:r>
          </a:p>
        </p:txBody>
      </p:sp>
      <p:sp>
        <p:nvSpPr>
          <p:cNvPr id="93194" name="Footer Placeholder 13"/>
          <p:cNvSpPr>
            <a:spLocks noGrp="1"/>
          </p:cNvSpPr>
          <p:nvPr>
            <p:ph type="ftr" sz="quarter" idx="11"/>
          </p:nvPr>
        </p:nvSpPr>
        <p:spPr>
          <a:noFill/>
        </p:spPr>
        <p:txBody>
          <a:bodyPr/>
          <a:lstStyle/>
          <a:p>
            <a:r>
              <a:rPr lang="en-US" smtClean="0">
                <a:solidFill>
                  <a:srgbClr val="000000"/>
                </a:solidFill>
              </a:rPr>
              <a:t>CERN openlab Board of Sponsors</a:t>
            </a:r>
          </a:p>
        </p:txBody>
      </p:sp>
      <p:sp>
        <p:nvSpPr>
          <p:cNvPr id="93195" name="Slide Number Placeholder 11"/>
          <p:cNvSpPr>
            <a:spLocks noGrp="1"/>
          </p:cNvSpPr>
          <p:nvPr>
            <p:ph type="sldNum" sz="quarter" idx="12"/>
          </p:nvPr>
        </p:nvSpPr>
        <p:spPr>
          <a:noFill/>
        </p:spPr>
        <p:txBody>
          <a:bodyPr/>
          <a:lstStyle/>
          <a:p>
            <a:fld id="{6971B0DA-C19E-BB4E-843B-4DE0CBEA088F}" type="slidenum">
              <a:rPr lang="en-US" smtClean="0">
                <a:solidFill>
                  <a:srgbClr val="000000"/>
                </a:solidFill>
              </a:rPr>
              <a:pPr/>
              <a:t>43</a:t>
            </a:fld>
            <a:endParaRPr lang="en-US" smtClean="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r>
              <a:rPr lang="en-US" smtClean="0"/>
              <a:t>juin 2011</a:t>
            </a:r>
            <a:endParaRPr lang="en-GB"/>
          </a:p>
        </p:txBody>
      </p:sp>
      <p:sp>
        <p:nvSpPr>
          <p:cNvPr id="4" name="Footer Placeholder 3"/>
          <p:cNvSpPr>
            <a:spLocks noGrp="1"/>
          </p:cNvSpPr>
          <p:nvPr>
            <p:ph type="ftr" sz="quarter" idx="11"/>
          </p:nvPr>
        </p:nvSpPr>
        <p:spPr/>
        <p:txBody>
          <a:bodyPr/>
          <a:lstStyle/>
          <a:p>
            <a:pPr>
              <a:defRPr/>
            </a:pPr>
            <a:r>
              <a:rPr lang="en-US" smtClean="0"/>
              <a:t>Wolfgang von Rüden, CERN</a:t>
            </a:r>
            <a:endParaRPr lang="en-GB"/>
          </a:p>
        </p:txBody>
      </p:sp>
      <p:sp>
        <p:nvSpPr>
          <p:cNvPr id="5" name="Slide Number Placeholder 4"/>
          <p:cNvSpPr>
            <a:spLocks noGrp="1"/>
          </p:cNvSpPr>
          <p:nvPr>
            <p:ph type="sldNum" sz="quarter" idx="12"/>
          </p:nvPr>
        </p:nvSpPr>
        <p:spPr/>
        <p:txBody>
          <a:bodyPr/>
          <a:lstStyle/>
          <a:p>
            <a:fld id="{B653FD50-4641-4705-A70E-EC5981110B96}" type="slidenum">
              <a:rPr lang="en-GB" smtClean="0"/>
              <a:pPr/>
              <a:t>44</a:t>
            </a:fld>
            <a:endParaRPr lang="en-GB"/>
          </a:p>
        </p:txBody>
      </p:sp>
      <p:pic>
        <p:nvPicPr>
          <p:cNvPr id="6" name="Picture 5" descr="Google Ear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38061"/>
          </a:xfrm>
          <a:prstGeom prst="rect">
            <a:avLst/>
          </a:prstGeom>
        </p:spPr>
      </p:pic>
      <p:sp>
        <p:nvSpPr>
          <p:cNvPr id="7" name="TextBox 6"/>
          <p:cNvSpPr txBox="1"/>
          <p:nvPr/>
        </p:nvSpPr>
        <p:spPr>
          <a:xfrm>
            <a:off x="2613061" y="2828836"/>
            <a:ext cx="3917889" cy="1200329"/>
          </a:xfrm>
          <a:prstGeom prst="rect">
            <a:avLst/>
          </a:prstGeom>
          <a:noFill/>
        </p:spPr>
        <p:txBody>
          <a:bodyPr wrap="none" rtlCol="0">
            <a:spAutoFit/>
          </a:bodyPr>
          <a:lstStyle/>
          <a:p>
            <a:pPr algn="ctr"/>
            <a:r>
              <a:rPr lang="de-DE" sz="7200" dirty="0" err="1" smtClean="0">
                <a:solidFill>
                  <a:srgbClr val="FFFF00"/>
                </a:solidFill>
                <a:latin typeface="Lucida Calligraphy"/>
                <a:cs typeface="Lucida Calligraphy"/>
              </a:rPr>
              <a:t>Merci</a:t>
            </a:r>
            <a:r>
              <a:rPr lang="de-DE" sz="7200" dirty="0" smtClean="0">
                <a:solidFill>
                  <a:srgbClr val="FFFF00"/>
                </a:solidFill>
                <a:latin typeface="Lucida Calligraphy"/>
                <a:cs typeface="Lucida Calligraphy"/>
              </a:rPr>
              <a:t> !</a:t>
            </a:r>
            <a:endParaRPr lang="de-DE" sz="7200" dirty="0">
              <a:solidFill>
                <a:srgbClr val="FFFF00"/>
              </a:solidFill>
              <a:latin typeface="Lucida Calligraphy"/>
              <a:cs typeface="Lucida Calligraphy"/>
            </a:endParaRPr>
          </a:p>
        </p:txBody>
      </p:sp>
    </p:spTree>
    <p:extLst>
      <p:ext uri="{BB962C8B-B14F-4D97-AF65-F5344CB8AC3E}">
        <p14:creationId xmlns:p14="http://schemas.microsoft.com/office/powerpoint/2010/main" val="4449204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500"/>
                                  </p:iterate>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dirty="0"/>
          </a:p>
        </p:txBody>
      </p:sp>
      <p:sp>
        <p:nvSpPr>
          <p:cNvPr id="3" name="Content Placeholder 2"/>
          <p:cNvSpPr>
            <a:spLocks noGrp="1"/>
          </p:cNvSpPr>
          <p:nvPr>
            <p:ph idx="1"/>
          </p:nvPr>
        </p:nvSpPr>
        <p:spPr/>
        <p:txBody>
          <a:bodyPr/>
          <a:lstStyle/>
          <a:p>
            <a:r>
              <a:rPr lang="fr-FR" dirty="0" smtClean="0">
                <a:solidFill>
                  <a:srgbClr val="376092">
                    <a:alpha val="50000"/>
                  </a:srgbClr>
                </a:solidFill>
              </a:rPr>
              <a:t>Le LHC en 10 minutes (vidéo)</a:t>
            </a:r>
          </a:p>
          <a:p>
            <a:r>
              <a:rPr lang="fr-FR" b="1" dirty="0" smtClean="0"/>
              <a:t>Pourquoi ? – La motivation scientifique</a:t>
            </a:r>
          </a:p>
          <a:p>
            <a:r>
              <a:rPr lang="fr-FR" dirty="0" smtClean="0">
                <a:solidFill>
                  <a:srgbClr val="376092">
                    <a:alpha val="50000"/>
                  </a:srgbClr>
                </a:solidFill>
              </a:rPr>
              <a:t>Qui ? – Le CERN et la communauté des physiciens de particules</a:t>
            </a:r>
          </a:p>
          <a:p>
            <a:r>
              <a:rPr lang="fr-FR" dirty="0" smtClean="0">
                <a:solidFill>
                  <a:srgbClr val="376092">
                    <a:alpha val="50000"/>
                  </a:srgbClr>
                </a:solidFill>
              </a:rPr>
              <a:t>Comment ? – Nos outils de recherche</a:t>
            </a:r>
          </a:p>
          <a:p>
            <a:r>
              <a:rPr lang="fr-FR" dirty="0" smtClean="0">
                <a:solidFill>
                  <a:srgbClr val="376092">
                    <a:alpha val="50000"/>
                  </a:srgbClr>
                </a:solidFill>
              </a:rPr>
              <a:t>Essentiel: le traitement des données</a:t>
            </a:r>
          </a:p>
          <a:p>
            <a:r>
              <a:rPr lang="fr-FR" dirty="0" smtClean="0">
                <a:solidFill>
                  <a:srgbClr val="376092">
                    <a:alpha val="50000"/>
                  </a:srgbClr>
                </a:solidFill>
              </a:rPr>
              <a:t>Les premiers résultats</a:t>
            </a:r>
          </a:p>
          <a:p>
            <a:endParaRPr lang="fr-FR" dirty="0"/>
          </a:p>
        </p:txBody>
      </p:sp>
      <p:sp>
        <p:nvSpPr>
          <p:cNvPr id="4" name="Date Placeholder 3"/>
          <p:cNvSpPr>
            <a:spLocks noGrp="1"/>
          </p:cNvSpPr>
          <p:nvPr>
            <p:ph type="dt" sz="half" idx="10"/>
          </p:nvPr>
        </p:nvSpPr>
        <p:spPr/>
        <p:txBody>
          <a:bodyPr/>
          <a:lstStyle/>
          <a:p>
            <a:pPr>
              <a:defRPr/>
            </a:pPr>
            <a:r>
              <a:rPr lang="en-US" smtClean="0"/>
              <a:t>juin 2011</a:t>
            </a:r>
            <a:endParaRPr lang="fr-FR"/>
          </a:p>
        </p:txBody>
      </p:sp>
      <p:sp>
        <p:nvSpPr>
          <p:cNvPr id="5" name="Footer Placeholder 4"/>
          <p:cNvSpPr>
            <a:spLocks noGrp="1"/>
          </p:cNvSpPr>
          <p:nvPr>
            <p:ph type="ftr" sz="quarter" idx="11"/>
          </p:nvPr>
        </p:nvSpPr>
        <p:spPr/>
        <p:txBody>
          <a:bodyPr/>
          <a:lstStyle/>
          <a:p>
            <a:pPr>
              <a:defRPr/>
            </a:pPr>
            <a:r>
              <a:rPr lang="en-US" smtClean="0"/>
              <a:t>Wolfgang von Rüden, CERN</a:t>
            </a:r>
            <a:endParaRPr lang="fr-FR"/>
          </a:p>
        </p:txBody>
      </p:sp>
      <p:sp>
        <p:nvSpPr>
          <p:cNvPr id="6" name="Slide Number Placeholder 5"/>
          <p:cNvSpPr>
            <a:spLocks noGrp="1"/>
          </p:cNvSpPr>
          <p:nvPr>
            <p:ph type="sldNum" sz="quarter" idx="12"/>
          </p:nvPr>
        </p:nvSpPr>
        <p:spPr/>
        <p:txBody>
          <a:bodyPr/>
          <a:lstStyle/>
          <a:p>
            <a:pPr>
              <a:defRPr/>
            </a:pPr>
            <a:fld id="{0218AF85-6996-40A3-9FE5-C61145ABA369}" type="slidenum">
              <a:rPr lang="fr-FR" smtClean="0"/>
              <a:pPr>
                <a:defRPr/>
              </a:pPr>
              <a:t>5</a:t>
            </a:fld>
            <a:endParaRPr lang="fr-F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6" descr="Courier.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Date Placeholder 3"/>
          <p:cNvSpPr>
            <a:spLocks noGrp="1"/>
          </p:cNvSpPr>
          <p:nvPr>
            <p:ph type="dt" sz="quarter" idx="10"/>
          </p:nvPr>
        </p:nvSpPr>
        <p:spPr/>
        <p:txBody>
          <a:bodyPr/>
          <a:lstStyle/>
          <a:p>
            <a:pPr>
              <a:defRPr/>
            </a:pPr>
            <a:r>
              <a:rPr lang="en-US" smtClean="0"/>
              <a:t>juin 2011</a:t>
            </a:r>
            <a:endParaRPr lang="en-GB" dirty="0"/>
          </a:p>
        </p:txBody>
      </p:sp>
      <p:sp>
        <p:nvSpPr>
          <p:cNvPr id="5" name="Footer Placeholder 4"/>
          <p:cNvSpPr>
            <a:spLocks noGrp="1"/>
          </p:cNvSpPr>
          <p:nvPr>
            <p:ph type="ftr" sz="quarter" idx="11"/>
          </p:nvPr>
        </p:nvSpPr>
        <p:spPr/>
        <p:txBody>
          <a:bodyPr/>
          <a:lstStyle/>
          <a:p>
            <a:pPr>
              <a:defRPr/>
            </a:pPr>
            <a:r>
              <a:rPr lang="en-US" smtClean="0"/>
              <a:t>Wolfgang von Rüden, CERN</a:t>
            </a:r>
            <a:endParaRPr lang="en-GB" dirty="0"/>
          </a:p>
        </p:txBody>
      </p:sp>
      <p:sp>
        <p:nvSpPr>
          <p:cNvPr id="6" name="Slide Number Placeholder 5"/>
          <p:cNvSpPr>
            <a:spLocks noGrp="1"/>
          </p:cNvSpPr>
          <p:nvPr>
            <p:ph type="sldNum" sz="quarter" idx="12"/>
          </p:nvPr>
        </p:nvSpPr>
        <p:spPr/>
        <p:txBody>
          <a:bodyPr/>
          <a:lstStyle/>
          <a:p>
            <a:pPr>
              <a:defRPr/>
            </a:pPr>
            <a:fld id="{B0764E63-D99F-4927-BB46-1C266ECBBE54}" type="slidenum">
              <a:rPr lang="en-GB"/>
              <a:pPr>
                <a:defRPr/>
              </a:pPr>
              <a:t>6</a:t>
            </a:fld>
            <a:endParaRPr lang="en-GB"/>
          </a:p>
        </p:txBody>
      </p:sp>
      <p:sp>
        <p:nvSpPr>
          <p:cNvPr id="13" name="TextBox 12"/>
          <p:cNvSpPr txBox="1">
            <a:spLocks noChangeArrowheads="1"/>
          </p:cNvSpPr>
          <p:nvPr/>
        </p:nvSpPr>
        <p:spPr bwMode="auto">
          <a:xfrm>
            <a:off x="428625" y="571500"/>
            <a:ext cx="8215313" cy="5500688"/>
          </a:xfrm>
          <a:prstGeom prst="rect">
            <a:avLst/>
          </a:prstGeom>
          <a:noFill/>
          <a:ln w="9525">
            <a:noFill/>
            <a:miter lim="800000"/>
            <a:headEnd/>
            <a:tailEnd/>
          </a:ln>
        </p:spPr>
        <p:txBody>
          <a:bodyPr/>
          <a:lstStyle/>
          <a:p>
            <a:pPr algn="ctr"/>
            <a:r>
              <a:rPr lang="fr-FR" sz="4800">
                <a:solidFill>
                  <a:srgbClr val="FFFF00"/>
                </a:solidFill>
                <a:latin typeface="Calibri" pitchFamily="34" charset="0"/>
              </a:rPr>
              <a:t>Notre univers a des dimensions gigantesques et il continue à s’étendre de plus en plus vite tout en se refroidissant …</a:t>
            </a:r>
          </a:p>
          <a:p>
            <a:pPr algn="ctr"/>
            <a:endParaRPr lang="fr-FR" sz="4800">
              <a:solidFill>
                <a:srgbClr val="FFFF00"/>
              </a:solidFill>
              <a:latin typeface="Calibri" pitchFamily="34" charset="0"/>
            </a:endParaRPr>
          </a:p>
          <a:p>
            <a:pPr algn="ctr"/>
            <a:r>
              <a:rPr lang="fr-FR" sz="4800">
                <a:solidFill>
                  <a:srgbClr val="FFFF00"/>
                </a:solidFill>
                <a:latin typeface="Calibri" pitchFamily="34" charset="0"/>
              </a:rPr>
              <a:t>… depuis environ 13.7 milliards d’années</a:t>
            </a:r>
          </a:p>
          <a:p>
            <a:pPr algn="ctr"/>
            <a:endParaRPr lang="fr-FR" sz="4800">
              <a:solidFill>
                <a:srgbClr val="FFFF00"/>
              </a:solidFill>
              <a:latin typeface="Calibri" pitchFamily="34" charset="0"/>
            </a:endParaRPr>
          </a:p>
          <a:p>
            <a:pPr algn="ctr"/>
            <a:endParaRPr lang="fr-FR" sz="4800">
              <a:solidFill>
                <a:srgbClr val="FFFF00"/>
              </a:solidFill>
              <a:latin typeface="Calibri"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txBox="1">
            <a:spLocks/>
          </p:cNvSpPr>
          <p:nvPr/>
        </p:nvSpPr>
        <p:spPr>
          <a:xfrm>
            <a:off x="3124200" y="6400800"/>
            <a:ext cx="2895600" cy="304800"/>
          </a:xfrm>
          <a:prstGeom prst="rect">
            <a:avLst/>
          </a:prstGeom>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smtClean="0">
                <a:ln>
                  <a:noFill/>
                </a:ln>
                <a:solidFill>
                  <a:srgbClr val="898989"/>
                </a:solidFill>
                <a:effectLst/>
                <a:uLnTx/>
                <a:uFillTx/>
                <a:latin typeface="+mn-lt"/>
                <a:ea typeface="+mn-ea"/>
                <a:cs typeface="+mn-cs"/>
              </a:rPr>
              <a:t>Canada and CERN / October 2009</a:t>
            </a:r>
            <a:endParaRPr kumimoji="0" lang="fr-FR" sz="1200" b="0" i="0" u="none" strike="noStrike" kern="1200" cap="none" spc="0" normalizeH="0" baseline="0">
              <a:ln>
                <a:noFill/>
              </a:ln>
              <a:solidFill>
                <a:schemeClr val="tx1"/>
              </a:solidFill>
              <a:effectLst/>
              <a:uLnTx/>
              <a:uFillTx/>
              <a:latin typeface="+mn-lt"/>
              <a:ea typeface="+mn-ea"/>
              <a:cs typeface="+mn-cs"/>
            </a:endParaRPr>
          </a:p>
        </p:txBody>
      </p:sp>
      <p:sp>
        <p:nvSpPr>
          <p:cNvPr id="13" name="Slide Number Placeholder 4"/>
          <p:cNvSpPr txBox="1">
            <a:spLocks/>
          </p:cNvSpPr>
          <p:nvPr/>
        </p:nvSpPr>
        <p:spPr>
          <a:xfrm>
            <a:off x="7019925" y="6286500"/>
            <a:ext cx="1905000" cy="457200"/>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64897FDD-0DD6-F04E-B357-43DC837FE07E}" type="slidenum">
              <a:rPr kumimoji="0" lang="fr-FR" sz="1200" b="0" i="0" u="none" strike="noStrike" kern="1200" cap="none" spc="0" normalizeH="0" baseline="0" smtClean="0">
                <a:ln>
                  <a:noFill/>
                </a:ln>
                <a:solidFill>
                  <a:schemeClr val="tx1">
                    <a:tint val="7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a:ln>
                <a:noFill/>
              </a:ln>
              <a:solidFill>
                <a:schemeClr val="tx1">
                  <a:tint val="75000"/>
                </a:schemeClr>
              </a:solidFill>
              <a:effectLst/>
              <a:uLnTx/>
              <a:uFillTx/>
              <a:latin typeface="+mn-lt"/>
              <a:ea typeface="+mn-ea"/>
              <a:cs typeface="+mn-cs"/>
            </a:endParaRPr>
          </a:p>
        </p:txBody>
      </p:sp>
      <p:sp>
        <p:nvSpPr>
          <p:cNvPr id="14" name="Rectangle 1026"/>
          <p:cNvSpPr>
            <a:spLocks noChangeArrowheads="1"/>
          </p:cNvSpPr>
          <p:nvPr/>
        </p:nvSpPr>
        <p:spPr bwMode="auto">
          <a:xfrm>
            <a:off x="0" y="24"/>
            <a:ext cx="9144000" cy="68580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fr-FR"/>
          </a:p>
        </p:txBody>
      </p:sp>
      <p:pic>
        <p:nvPicPr>
          <p:cNvPr id="15" name="Picture 1027" descr="CMB_Timeline150nt"/>
          <p:cNvPicPr>
            <a:picLocks noChangeArrowheads="1"/>
          </p:cNvPicPr>
          <p:nvPr/>
        </p:nvPicPr>
        <p:blipFill>
          <a:blip r:embed="rId2" cstate="print"/>
          <a:srcRect/>
          <a:stretch>
            <a:fillRect/>
          </a:stretch>
        </p:blipFill>
        <p:spPr bwMode="auto">
          <a:xfrm>
            <a:off x="-32" y="609600"/>
            <a:ext cx="9144000" cy="5943600"/>
          </a:xfrm>
          <a:prstGeom prst="rect">
            <a:avLst/>
          </a:prstGeom>
          <a:noFill/>
          <a:ln w="9525">
            <a:noFill/>
            <a:miter lim="800000"/>
            <a:headEnd/>
            <a:tailEnd/>
          </a:ln>
        </p:spPr>
      </p:pic>
      <p:sp>
        <p:nvSpPr>
          <p:cNvPr id="16" name="Rectangle 1028"/>
          <p:cNvSpPr>
            <a:spLocks noChangeArrowheads="1"/>
          </p:cNvSpPr>
          <p:nvPr/>
        </p:nvSpPr>
        <p:spPr bwMode="auto">
          <a:xfrm>
            <a:off x="384462" y="2563813"/>
            <a:ext cx="1118613" cy="371513"/>
          </a:xfrm>
          <a:prstGeom prst="rect">
            <a:avLst/>
          </a:prstGeom>
          <a:noFill/>
          <a:ln w="25400">
            <a:noFill/>
            <a:miter lim="800000"/>
            <a:headEnd/>
            <a:tailEnd/>
          </a:ln>
          <a:effectLst/>
        </p:spPr>
        <p:txBody>
          <a:bodyPr wrap="none" lIns="90000" tIns="46800" rIns="90000" bIns="46800">
            <a:prstTxWarp prst="textNoShape">
              <a:avLst/>
            </a:prstTxWarp>
            <a:spAutoFit/>
          </a:bodyPr>
          <a:lstStyle/>
          <a:p>
            <a:pPr algn="ctr" eaLnBrk="1" hangingPunct="1">
              <a:defRPr/>
            </a:pPr>
            <a:r>
              <a:rPr lang="fr-FR" smtClean="0">
                <a:solidFill>
                  <a:schemeClr val="bg1"/>
                </a:solidFill>
                <a:effectLst>
                  <a:outerShdw blurRad="38100" dist="38100" dir="2700000" algn="tl">
                    <a:srgbClr val="000000"/>
                  </a:outerShdw>
                </a:effectLst>
              </a:rPr>
              <a:t>Big Bang</a:t>
            </a:r>
            <a:endParaRPr lang="fr-FR" sz="2000">
              <a:solidFill>
                <a:schemeClr val="bg1"/>
              </a:solidFill>
            </a:endParaRPr>
          </a:p>
        </p:txBody>
      </p:sp>
      <p:sp>
        <p:nvSpPr>
          <p:cNvPr id="17" name="Rectangle 1029"/>
          <p:cNvSpPr>
            <a:spLocks noChangeArrowheads="1"/>
          </p:cNvSpPr>
          <p:nvPr/>
        </p:nvSpPr>
        <p:spPr bwMode="auto">
          <a:xfrm>
            <a:off x="252090" y="214290"/>
            <a:ext cx="5114248" cy="710067"/>
          </a:xfrm>
          <a:prstGeom prst="rect">
            <a:avLst/>
          </a:prstGeom>
          <a:noFill/>
          <a:ln w="25400">
            <a:noFill/>
            <a:miter lim="800000"/>
            <a:headEnd/>
            <a:tailEnd/>
          </a:ln>
        </p:spPr>
        <p:txBody>
          <a:bodyPr wrap="none" lIns="90000" tIns="46800" rIns="90000" bIns="46800">
            <a:prstTxWarp prst="textNoShape">
              <a:avLst/>
            </a:prstTxWarp>
            <a:spAutoFit/>
          </a:bodyPr>
          <a:lstStyle/>
          <a:p>
            <a:pPr algn="ctr" eaLnBrk="1" hangingPunct="1"/>
            <a:r>
              <a:rPr lang="fr-FR" sz="4000" smtClean="0">
                <a:solidFill>
                  <a:schemeClr val="bg1"/>
                </a:solidFill>
              </a:rPr>
              <a:t>Evolution de l‘Univers</a:t>
            </a:r>
            <a:endParaRPr lang="fr-FR" sz="3200">
              <a:solidFill>
                <a:schemeClr val="bg1"/>
              </a:solidFill>
              <a:latin typeface="TheSans 6-SemiBold" pitchFamily="1" charset="0"/>
            </a:endParaRPr>
          </a:p>
        </p:txBody>
      </p:sp>
      <p:grpSp>
        <p:nvGrpSpPr>
          <p:cNvPr id="2" name="Group 1030"/>
          <p:cNvGrpSpPr>
            <a:grpSpLocks/>
          </p:cNvGrpSpPr>
          <p:nvPr/>
        </p:nvGrpSpPr>
        <p:grpSpPr bwMode="auto">
          <a:xfrm>
            <a:off x="1828800" y="5372100"/>
            <a:ext cx="7143755" cy="889000"/>
            <a:chOff x="1152" y="3384"/>
            <a:chExt cx="4500" cy="560"/>
          </a:xfrm>
        </p:grpSpPr>
        <p:sp>
          <p:nvSpPr>
            <p:cNvPr id="23" name="Line 1031"/>
            <p:cNvSpPr>
              <a:spLocks noChangeShapeType="1"/>
            </p:cNvSpPr>
            <p:nvPr/>
          </p:nvSpPr>
          <p:spPr bwMode="auto">
            <a:xfrm>
              <a:off x="1152" y="3702"/>
              <a:ext cx="3648" cy="0"/>
            </a:xfrm>
            <a:prstGeom prst="line">
              <a:avLst/>
            </a:prstGeom>
            <a:noFill/>
            <a:ln w="25400">
              <a:solidFill>
                <a:schemeClr val="bg1"/>
              </a:solidFill>
              <a:round/>
              <a:headEnd/>
              <a:tailEnd type="triangle" w="med" len="med"/>
            </a:ln>
          </p:spPr>
          <p:txBody>
            <a:bodyPr wrap="none" lIns="90000" tIns="46800" rIns="90000" bIns="46800" anchor="ctr">
              <a:prstTxWarp prst="textNoShape">
                <a:avLst/>
              </a:prstTxWarp>
            </a:bodyPr>
            <a:lstStyle/>
            <a:p>
              <a:endParaRPr lang="fr-FR"/>
            </a:p>
          </p:txBody>
        </p:sp>
        <p:sp>
          <p:nvSpPr>
            <p:cNvPr id="24" name="Rectangle 1032"/>
            <p:cNvSpPr>
              <a:spLocks noChangeArrowheads="1"/>
            </p:cNvSpPr>
            <p:nvPr/>
          </p:nvSpPr>
          <p:spPr bwMode="auto">
            <a:xfrm>
              <a:off x="4826" y="3552"/>
              <a:ext cx="826" cy="234"/>
            </a:xfrm>
            <a:prstGeom prst="rect">
              <a:avLst/>
            </a:prstGeom>
            <a:noFill/>
            <a:ln w="25400">
              <a:noFill/>
              <a:miter lim="800000"/>
              <a:headEnd/>
              <a:tailEnd/>
            </a:ln>
            <a:effectLst/>
          </p:spPr>
          <p:txBody>
            <a:bodyPr wrap="none" lIns="90000" tIns="46800" rIns="90000" bIns="46800">
              <a:prstTxWarp prst="textNoShape">
                <a:avLst/>
              </a:prstTxWarp>
              <a:spAutoFit/>
            </a:bodyPr>
            <a:lstStyle/>
            <a:p>
              <a:pPr algn="ctr" eaLnBrk="1" hangingPunct="1">
                <a:defRPr/>
              </a:pPr>
              <a:r>
                <a:rPr lang="fr-FR" dirty="0" smtClean="0">
                  <a:solidFill>
                    <a:schemeClr val="bg1"/>
                  </a:solidFill>
                  <a:effectLst>
                    <a:outerShdw blurRad="38100" dist="38100" dir="2700000" algn="tl">
                      <a:srgbClr val="000000"/>
                    </a:outerShdw>
                  </a:effectLst>
                </a:rPr>
                <a:t>aujourd‘hui</a:t>
              </a:r>
              <a:endParaRPr lang="fr-FR" dirty="0">
                <a:solidFill>
                  <a:schemeClr val="bg1"/>
                </a:solidFill>
                <a:effectLst>
                  <a:outerShdw blurRad="38100" dist="38100" dir="2700000" algn="tl">
                    <a:srgbClr val="000000"/>
                  </a:outerShdw>
                </a:effectLst>
              </a:endParaRPr>
            </a:p>
          </p:txBody>
        </p:sp>
        <p:sp>
          <p:nvSpPr>
            <p:cNvPr id="25" name="Rectangle 1033"/>
            <p:cNvSpPr>
              <a:spLocks noChangeArrowheads="1"/>
            </p:cNvSpPr>
            <p:nvPr/>
          </p:nvSpPr>
          <p:spPr bwMode="auto">
            <a:xfrm>
              <a:off x="2142" y="3384"/>
              <a:ext cx="1529" cy="234"/>
            </a:xfrm>
            <a:prstGeom prst="rect">
              <a:avLst/>
            </a:prstGeom>
            <a:noFill/>
            <a:ln w="25400">
              <a:noFill/>
              <a:miter lim="800000"/>
              <a:headEnd/>
              <a:tailEnd/>
            </a:ln>
            <a:effectLst/>
          </p:spPr>
          <p:txBody>
            <a:bodyPr wrap="none" lIns="90000" tIns="46800" rIns="90000" bIns="46800">
              <a:prstTxWarp prst="textNoShape">
                <a:avLst/>
              </a:prstTxWarp>
              <a:spAutoFit/>
            </a:bodyPr>
            <a:lstStyle/>
            <a:p>
              <a:pPr algn="ctr" eaLnBrk="1" hangingPunct="1">
                <a:defRPr/>
              </a:pPr>
              <a:r>
                <a:rPr lang="fr-FR" dirty="0" smtClean="0">
                  <a:solidFill>
                    <a:schemeClr val="bg1"/>
                  </a:solidFill>
                  <a:effectLst>
                    <a:outerShdw blurRad="38100" dist="38100" dir="2700000" algn="tl">
                      <a:srgbClr val="000000"/>
                    </a:outerShdw>
                  </a:effectLst>
                </a:rPr>
                <a:t>13.7 milliard d‘années</a:t>
              </a:r>
              <a:endParaRPr lang="fr-FR" dirty="0">
                <a:solidFill>
                  <a:schemeClr val="bg1"/>
                </a:solidFill>
                <a:effectLst>
                  <a:outerShdw blurRad="38100" dist="38100" dir="2700000" algn="tl">
                    <a:srgbClr val="000000"/>
                  </a:outerShdw>
                </a:effectLst>
              </a:endParaRPr>
            </a:p>
          </p:txBody>
        </p:sp>
        <p:sp>
          <p:nvSpPr>
            <p:cNvPr id="26" name="Rectangle 1034"/>
            <p:cNvSpPr>
              <a:spLocks noChangeArrowheads="1"/>
            </p:cNvSpPr>
            <p:nvPr/>
          </p:nvSpPr>
          <p:spPr bwMode="auto">
            <a:xfrm>
              <a:off x="1383" y="3710"/>
              <a:ext cx="3319" cy="234"/>
            </a:xfrm>
            <a:prstGeom prst="rect">
              <a:avLst/>
            </a:prstGeom>
            <a:noFill/>
            <a:ln w="25400">
              <a:noFill/>
              <a:miter lim="800000"/>
              <a:headEnd/>
              <a:tailEnd/>
            </a:ln>
            <a:effectLst/>
          </p:spPr>
          <p:txBody>
            <a:bodyPr wrap="none" lIns="90000" tIns="46800" rIns="90000" bIns="46800">
              <a:prstTxWarp prst="textNoShape">
                <a:avLst/>
              </a:prstTxWarp>
              <a:spAutoFit/>
            </a:bodyPr>
            <a:lstStyle/>
            <a:p>
              <a:pPr algn="ctr" eaLnBrk="1" hangingPunct="1">
                <a:defRPr/>
              </a:pPr>
              <a:r>
                <a:rPr lang="fr-FR" dirty="0" smtClean="0">
                  <a:solidFill>
                    <a:schemeClr val="bg1"/>
                  </a:solidFill>
                  <a:effectLst>
                    <a:outerShdw blurRad="38100" dist="38100" dir="2700000" algn="tl">
                      <a:srgbClr val="000000"/>
                    </a:outerShdw>
                  </a:effectLst>
                </a:rPr>
                <a:t>10</a:t>
              </a:r>
              <a:r>
                <a:rPr lang="fr-FR" baseline="30000" dirty="0" smtClean="0">
                  <a:solidFill>
                    <a:schemeClr val="bg1"/>
                  </a:solidFill>
                  <a:effectLst>
                    <a:outerShdw blurRad="38100" dist="38100" dir="2700000" algn="tl">
                      <a:srgbClr val="000000"/>
                    </a:outerShdw>
                  </a:effectLst>
                </a:rPr>
                <a:t>28</a:t>
              </a:r>
              <a:r>
                <a:rPr lang="fr-FR" dirty="0" smtClean="0">
                  <a:solidFill>
                    <a:schemeClr val="bg1"/>
                  </a:solidFill>
                  <a:effectLst>
                    <a:outerShdw blurRad="38100" dist="38100" dir="2700000" algn="tl">
                      <a:srgbClr val="000000"/>
                    </a:outerShdw>
                  </a:effectLst>
                </a:rPr>
                <a:t> cm ou 100 000 000 000 000 000 000 000 km</a:t>
              </a:r>
              <a:endParaRPr lang="fr-FR" dirty="0">
                <a:solidFill>
                  <a:schemeClr val="bg1"/>
                </a:solidFill>
                <a:effectLst>
                  <a:outerShdw blurRad="38100" dist="38100" dir="2700000" algn="tl">
                    <a:srgbClr val="000000"/>
                  </a:outerShdw>
                </a:effectLst>
              </a:endParaRPr>
            </a:p>
          </p:txBody>
        </p:sp>
        <p:sp>
          <p:nvSpPr>
            <p:cNvPr id="27" name="Line 1035"/>
            <p:cNvSpPr>
              <a:spLocks noChangeShapeType="1"/>
            </p:cNvSpPr>
            <p:nvPr/>
          </p:nvSpPr>
          <p:spPr bwMode="auto">
            <a:xfrm>
              <a:off x="1152" y="3552"/>
              <a:ext cx="0" cy="288"/>
            </a:xfrm>
            <a:prstGeom prst="line">
              <a:avLst/>
            </a:prstGeom>
            <a:noFill/>
            <a:ln w="25400">
              <a:solidFill>
                <a:schemeClr val="accent1"/>
              </a:solidFill>
              <a:round/>
              <a:headEnd/>
              <a:tailEnd/>
            </a:ln>
          </p:spPr>
          <p:txBody>
            <a:bodyPr wrap="none" anchor="ctr">
              <a:prstTxWarp prst="textNoShape">
                <a:avLst/>
              </a:prstTxWarp>
            </a:bodyPr>
            <a:lstStyle/>
            <a:p>
              <a:endParaRPr lang="fr-FR"/>
            </a:p>
          </p:txBody>
        </p:sp>
      </p:grpSp>
      <p:grpSp>
        <p:nvGrpSpPr>
          <p:cNvPr id="3" name="Group 27"/>
          <p:cNvGrpSpPr/>
          <p:nvPr/>
        </p:nvGrpSpPr>
        <p:grpSpPr>
          <a:xfrm>
            <a:off x="357158" y="3429000"/>
            <a:ext cx="1672334" cy="2428892"/>
            <a:chOff x="327898" y="2357436"/>
            <a:chExt cx="1672334" cy="2428892"/>
          </a:xfrm>
        </p:grpSpPr>
        <p:sp>
          <p:nvSpPr>
            <p:cNvPr id="29" name="Rectangle 4"/>
            <p:cNvSpPr>
              <a:spLocks/>
            </p:cNvSpPr>
            <p:nvPr/>
          </p:nvSpPr>
          <p:spPr bwMode="auto">
            <a:xfrm>
              <a:off x="327898" y="2928940"/>
              <a:ext cx="822251" cy="422381"/>
            </a:xfrm>
            <a:prstGeom prst="rect">
              <a:avLst/>
            </a:prstGeom>
            <a:noFill/>
            <a:ln w="28575">
              <a:solidFill>
                <a:srgbClr val="FFFF00"/>
              </a:solidFill>
              <a:miter lim="800000"/>
              <a:headEnd/>
              <a:tailEnd/>
            </a:ln>
          </p:spPr>
          <p:txBody>
            <a:bodyPr lIns="0" tIns="0" rIns="0" bIns="0" anchor="ctr"/>
            <a:lstStyle/>
            <a:p>
              <a:pPr algn="ctr"/>
              <a:r>
                <a:rPr lang="fr-FR" sz="2000" smtClean="0">
                  <a:solidFill>
                    <a:srgbClr val="FFFF00"/>
                  </a:solidFill>
                  <a:ea typeface="Gill Sans"/>
                  <a:cs typeface="Arial" pitchFamily="34" charset="0"/>
                  <a:sym typeface="Gill Sans"/>
                </a:rPr>
                <a:t>LHC</a:t>
              </a:r>
              <a:endParaRPr lang="fr-FR" sz="2000">
                <a:solidFill>
                  <a:srgbClr val="FFFF00"/>
                </a:solidFill>
                <a:ea typeface="Gill Sans"/>
                <a:cs typeface="Arial" pitchFamily="34" charset="0"/>
                <a:sym typeface="Gill Sans"/>
              </a:endParaRPr>
            </a:p>
          </p:txBody>
        </p:sp>
        <p:sp>
          <p:nvSpPr>
            <p:cNvPr id="30" name="Line 6"/>
            <p:cNvSpPr>
              <a:spLocks noChangeShapeType="1"/>
            </p:cNvSpPr>
            <p:nvPr/>
          </p:nvSpPr>
          <p:spPr bwMode="auto">
            <a:xfrm rot="10800000" flipV="1">
              <a:off x="1142976" y="2428874"/>
              <a:ext cx="857256" cy="714380"/>
            </a:xfrm>
            <a:prstGeom prst="line">
              <a:avLst/>
            </a:prstGeom>
            <a:noFill/>
            <a:ln w="28575">
              <a:solidFill>
                <a:srgbClr val="FFFF00"/>
              </a:solidFill>
              <a:round/>
              <a:headEnd type="stealth" w="med" len="med"/>
              <a:tailEnd/>
            </a:ln>
          </p:spPr>
          <p:txBody>
            <a:bodyPr/>
            <a:lstStyle/>
            <a:p>
              <a:endParaRPr lang="fr-FR">
                <a:solidFill>
                  <a:srgbClr val="FFFF00"/>
                </a:solidFill>
              </a:endParaRPr>
            </a:p>
          </p:txBody>
        </p:sp>
        <p:sp>
          <p:nvSpPr>
            <p:cNvPr id="31" name="TextBox 30"/>
            <p:cNvSpPr txBox="1"/>
            <p:nvPr/>
          </p:nvSpPr>
          <p:spPr>
            <a:xfrm>
              <a:off x="1357290" y="4000510"/>
              <a:ext cx="642942" cy="307777"/>
            </a:xfrm>
            <a:prstGeom prst="rect">
              <a:avLst/>
            </a:prstGeom>
            <a:noFill/>
          </p:spPr>
          <p:txBody>
            <a:bodyPr wrap="square" rtlCol="0">
              <a:spAutoFit/>
            </a:bodyPr>
            <a:lstStyle/>
            <a:p>
              <a:r>
                <a:rPr lang="fr-FR" sz="1400" smtClean="0">
                  <a:solidFill>
                    <a:srgbClr val="FFFF00"/>
                  </a:solidFill>
                </a:rPr>
                <a:t>10</a:t>
              </a:r>
              <a:r>
                <a:rPr lang="fr-FR" sz="1400" baseline="30000" smtClean="0">
                  <a:solidFill>
                    <a:srgbClr val="FFFF00"/>
                  </a:solidFill>
                </a:rPr>
                <a:t>-10</a:t>
              </a:r>
              <a:r>
                <a:rPr lang="fr-FR" sz="1400" smtClean="0">
                  <a:solidFill>
                    <a:srgbClr val="FFFF00"/>
                  </a:solidFill>
                </a:rPr>
                <a:t>s</a:t>
              </a:r>
              <a:endParaRPr lang="fr-FR" sz="1400">
                <a:solidFill>
                  <a:srgbClr val="FFFF00"/>
                </a:solidFill>
              </a:endParaRPr>
            </a:p>
          </p:txBody>
        </p:sp>
        <p:cxnSp>
          <p:nvCxnSpPr>
            <p:cNvPr id="32" name="Straight Connector 31"/>
            <p:cNvCxnSpPr/>
            <p:nvPr/>
          </p:nvCxnSpPr>
          <p:spPr>
            <a:xfrm rot="5400000">
              <a:off x="785786" y="3571882"/>
              <a:ext cx="2428892" cy="0"/>
            </a:xfrm>
            <a:prstGeom prst="line">
              <a:avLst/>
            </a:prstGeom>
            <a:ln w="12700">
              <a:solidFill>
                <a:srgbClr val="FFFF00"/>
              </a:solidFill>
              <a:prstDash val="sysDash"/>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endParaRPr lang="en-US"/>
          </a:p>
        </p:txBody>
      </p:sp>
      <p:sp>
        <p:nvSpPr>
          <p:cNvPr id="83971" name="Content Placeholder 2"/>
          <p:cNvSpPr>
            <a:spLocks noGrp="1"/>
          </p:cNvSpPr>
          <p:nvPr>
            <p:ph idx="1"/>
          </p:nvPr>
        </p:nvSpPr>
        <p:spPr/>
        <p:txBody>
          <a:bodyPr/>
          <a:lstStyle/>
          <a:p>
            <a:endParaRPr lang="en-US"/>
          </a:p>
        </p:txBody>
      </p:sp>
      <p:sp>
        <p:nvSpPr>
          <p:cNvPr id="83972" name="Date Placeholder 3"/>
          <p:cNvSpPr>
            <a:spLocks noGrp="1"/>
          </p:cNvSpPr>
          <p:nvPr>
            <p:ph type="dt" sz="quarter" idx="10"/>
          </p:nvPr>
        </p:nvSpPr>
        <p:spPr>
          <a:noFill/>
        </p:spPr>
        <p:txBody>
          <a:bodyPr/>
          <a:lstStyle/>
          <a:p>
            <a:r>
              <a:rPr lang="en-US" smtClean="0">
                <a:solidFill>
                  <a:srgbClr val="000000"/>
                </a:solidFill>
              </a:rPr>
              <a:t>May 4, 2011</a:t>
            </a:r>
          </a:p>
        </p:txBody>
      </p:sp>
      <p:sp>
        <p:nvSpPr>
          <p:cNvPr id="83973" name="Footer Placeholder 4"/>
          <p:cNvSpPr>
            <a:spLocks noGrp="1"/>
          </p:cNvSpPr>
          <p:nvPr>
            <p:ph type="ftr" sz="quarter" idx="11"/>
          </p:nvPr>
        </p:nvSpPr>
        <p:spPr>
          <a:noFill/>
        </p:spPr>
        <p:txBody>
          <a:bodyPr/>
          <a:lstStyle/>
          <a:p>
            <a:r>
              <a:rPr lang="en-US" smtClean="0">
                <a:solidFill>
                  <a:srgbClr val="000000"/>
                </a:solidFill>
              </a:rPr>
              <a:t>CERN openlab Board of Sponsors</a:t>
            </a:r>
          </a:p>
        </p:txBody>
      </p:sp>
      <p:sp>
        <p:nvSpPr>
          <p:cNvPr id="83974" name="Slide Number Placeholder 5"/>
          <p:cNvSpPr>
            <a:spLocks noGrp="1"/>
          </p:cNvSpPr>
          <p:nvPr>
            <p:ph type="sldNum" sz="quarter" idx="12"/>
          </p:nvPr>
        </p:nvSpPr>
        <p:spPr>
          <a:noFill/>
        </p:spPr>
        <p:txBody>
          <a:bodyPr/>
          <a:lstStyle/>
          <a:p>
            <a:fld id="{30811140-8654-1D48-A645-9B09C8855F10}" type="slidenum">
              <a:rPr lang="en-US" smtClean="0">
                <a:solidFill>
                  <a:srgbClr val="000000"/>
                </a:solidFill>
              </a:rPr>
              <a:pPr/>
              <a:t>8</a:t>
            </a:fld>
            <a:endParaRPr lang="en-US" smtClean="0">
              <a:solidFill>
                <a:srgbClr val="000000"/>
              </a:solidFill>
            </a:endParaRPr>
          </a:p>
        </p:txBody>
      </p:sp>
      <p:pic>
        <p:nvPicPr>
          <p:cNvPr id="83975"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83977" name="Text Box 5"/>
          <p:cNvSpPr txBox="1">
            <a:spLocks noChangeArrowheads="1"/>
          </p:cNvSpPr>
          <p:nvPr/>
        </p:nvSpPr>
        <p:spPr bwMode="auto">
          <a:xfrm>
            <a:off x="152400" y="762000"/>
            <a:ext cx="5486400" cy="830997"/>
          </a:xfrm>
          <a:prstGeom prst="rect">
            <a:avLst/>
          </a:prstGeom>
          <a:noFill/>
          <a:ln w="9525">
            <a:solidFill>
              <a:schemeClr val="bg1"/>
            </a:solidFill>
            <a:miter lim="800000"/>
            <a:headEnd/>
            <a:tailEnd/>
          </a:ln>
        </p:spPr>
        <p:txBody>
          <a:bodyPr>
            <a:prstTxWarp prst="textNoShape">
              <a:avLst/>
            </a:prstTxWarp>
            <a:spAutoFit/>
          </a:bodyPr>
          <a:lstStyle/>
          <a:p>
            <a:pPr eaLnBrk="0" hangingPunct="0"/>
            <a:r>
              <a:rPr kumimoji="1" lang="en-US" sz="2400" b="1" dirty="0">
                <a:solidFill>
                  <a:srgbClr val="FFFFFF"/>
                </a:solidFill>
              </a:rPr>
              <a:t>proton-proton collisions at the LHC correspond to conditions here</a:t>
            </a:r>
          </a:p>
        </p:txBody>
      </p:sp>
      <p:sp>
        <p:nvSpPr>
          <p:cNvPr id="83978" name="Line 6"/>
          <p:cNvSpPr>
            <a:spLocks noChangeShapeType="1"/>
          </p:cNvSpPr>
          <p:nvPr/>
        </p:nvSpPr>
        <p:spPr bwMode="auto">
          <a:xfrm>
            <a:off x="2667000" y="1447800"/>
            <a:ext cx="609600" cy="381000"/>
          </a:xfrm>
          <a:prstGeom prst="line">
            <a:avLst/>
          </a:prstGeom>
          <a:noFill/>
          <a:ln w="28575">
            <a:solidFill>
              <a:schemeClr val="bg1"/>
            </a:solidFill>
            <a:round/>
            <a:headEnd/>
            <a:tailEnd type="triangle" w="med" len="med"/>
          </a:ln>
        </p:spPr>
        <p:txBody>
          <a:bodyPr>
            <a:prstTxWarp prst="textNoShape">
              <a:avLst/>
            </a:prstTxWarp>
          </a:bodyPr>
          <a:lstStyle/>
          <a:p>
            <a:pPr eaLnBrk="0" hangingPunct="0"/>
            <a:endParaRPr kumimoji="1" lang="en-US" sz="3200">
              <a:solidFill>
                <a:srgbClr val="000000"/>
              </a:solidFill>
            </a:endParaRPr>
          </a:p>
        </p:txBody>
      </p:sp>
      <p:sp>
        <p:nvSpPr>
          <p:cNvPr id="83979" name="Line 6"/>
          <p:cNvSpPr>
            <a:spLocks noChangeShapeType="1"/>
          </p:cNvSpPr>
          <p:nvPr/>
        </p:nvSpPr>
        <p:spPr bwMode="auto">
          <a:xfrm flipH="1" flipV="1">
            <a:off x="3962400" y="4267200"/>
            <a:ext cx="838200" cy="1676400"/>
          </a:xfrm>
          <a:prstGeom prst="line">
            <a:avLst/>
          </a:prstGeom>
          <a:noFill/>
          <a:ln w="28575">
            <a:solidFill>
              <a:schemeClr val="bg1"/>
            </a:solidFill>
            <a:round/>
            <a:headEnd/>
            <a:tailEnd type="triangle" w="med" len="med"/>
          </a:ln>
        </p:spPr>
        <p:txBody>
          <a:bodyPr>
            <a:prstTxWarp prst="textNoShape">
              <a:avLst/>
            </a:prstTxWarp>
          </a:bodyPr>
          <a:lstStyle/>
          <a:p>
            <a:pPr eaLnBrk="0" hangingPunct="0"/>
            <a:endParaRPr kumimoji="1" lang="en-US" sz="3200">
              <a:solidFill>
                <a:srgbClr val="000000"/>
              </a:solidFill>
            </a:endParaRPr>
          </a:p>
        </p:txBody>
      </p:sp>
      <p:sp>
        <p:nvSpPr>
          <p:cNvPr id="83980" name="Text Box 5"/>
          <p:cNvSpPr txBox="1">
            <a:spLocks noChangeArrowheads="1"/>
          </p:cNvSpPr>
          <p:nvPr/>
        </p:nvSpPr>
        <p:spPr bwMode="auto">
          <a:xfrm>
            <a:off x="3200400" y="5938838"/>
            <a:ext cx="3962400" cy="646112"/>
          </a:xfrm>
          <a:prstGeom prst="rect">
            <a:avLst/>
          </a:prstGeom>
          <a:noFill/>
          <a:ln w="9525">
            <a:solidFill>
              <a:schemeClr val="bg1"/>
            </a:solidFill>
            <a:miter lim="800000"/>
            <a:headEnd/>
            <a:tailEnd/>
          </a:ln>
        </p:spPr>
        <p:txBody>
          <a:bodyPr>
            <a:prstTxWarp prst="textNoShape">
              <a:avLst/>
            </a:prstTxWarp>
            <a:spAutoFit/>
          </a:bodyPr>
          <a:lstStyle/>
          <a:p>
            <a:pPr eaLnBrk="0" hangingPunct="0"/>
            <a:r>
              <a:rPr kumimoji="1" lang="en-US" b="1">
                <a:solidFill>
                  <a:srgbClr val="FFFFFF"/>
                </a:solidFill>
              </a:rPr>
              <a:t>Heavy-ion collisions at the LHC correspond to conditions here</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7"/>
          <p:cNvSpPr>
            <a:spLocks noGrp="1"/>
          </p:cNvSpPr>
          <p:nvPr>
            <p:ph type="title"/>
          </p:nvPr>
        </p:nvSpPr>
        <p:spPr>
          <a:xfrm>
            <a:off x="323528" y="928688"/>
            <a:ext cx="8229600" cy="1132160"/>
          </a:xfrm>
        </p:spPr>
        <p:txBody>
          <a:bodyPr/>
          <a:lstStyle/>
          <a:p>
            <a:pPr eaLnBrk="1" hangingPunct="1"/>
            <a:r>
              <a:rPr lang="fr-FR" dirty="0" smtClean="0"/>
              <a:t>Malgré un excellent « modèle standard », ils restent des mystères …</a:t>
            </a:r>
          </a:p>
        </p:txBody>
      </p:sp>
      <p:sp>
        <p:nvSpPr>
          <p:cNvPr id="23554" name="Content Placeholder 8"/>
          <p:cNvSpPr>
            <a:spLocks noGrp="1"/>
          </p:cNvSpPr>
          <p:nvPr>
            <p:ph idx="1"/>
          </p:nvPr>
        </p:nvSpPr>
        <p:spPr>
          <a:xfrm>
            <a:off x="457200" y="2592288"/>
            <a:ext cx="8229600" cy="3429000"/>
          </a:xfrm>
        </p:spPr>
        <p:txBody>
          <a:bodyPr/>
          <a:lstStyle/>
          <a:p>
            <a:pPr eaLnBrk="1" hangingPunct="1"/>
            <a:r>
              <a:rPr lang="fr-FR" dirty="0" smtClean="0"/>
              <a:t>D’ou vient la masse des particules ?</a:t>
            </a:r>
          </a:p>
          <a:p>
            <a:pPr lvl="1" eaLnBrk="1" hangingPunct="1"/>
            <a:r>
              <a:rPr lang="fr-FR" dirty="0" smtClean="0"/>
              <a:t>Newton n’a pas su l’expliquer – et nous non plus …</a:t>
            </a:r>
          </a:p>
          <a:p>
            <a:pPr eaLnBrk="1" hangingPunct="1"/>
            <a:r>
              <a:rPr lang="fr-FR" dirty="0" smtClean="0"/>
              <a:t>De quoi sont fait 96% de l’Univers ?</a:t>
            </a:r>
          </a:p>
          <a:p>
            <a:pPr lvl="1" eaLnBrk="1" hangingPunct="1"/>
            <a:r>
              <a:rPr lang="fr-FR" dirty="0" smtClean="0"/>
              <a:t>Nous n’en connaissons que 4% !</a:t>
            </a:r>
          </a:p>
          <a:p>
            <a:pPr eaLnBrk="1" hangingPunct="1"/>
            <a:r>
              <a:rPr lang="fr-FR" dirty="0" smtClean="0"/>
              <a:t>Pourquoi n’y a-t-il pas d’antimatière dans l’Univers ?</a:t>
            </a:r>
          </a:p>
          <a:p>
            <a:pPr lvl="1" eaLnBrk="1" hangingPunct="1"/>
            <a:r>
              <a:rPr lang="fr-FR" dirty="0" smtClean="0"/>
              <a:t>La nature devrait être symétrique</a:t>
            </a:r>
          </a:p>
          <a:p>
            <a:pPr eaLnBrk="1" hangingPunct="1"/>
            <a:r>
              <a:rPr lang="fr-FR" dirty="0" smtClean="0"/>
              <a:t>Quel était l’état de la matière juste après le « </a:t>
            </a:r>
            <a:r>
              <a:rPr lang="fr-FR" dirty="0" err="1" smtClean="0"/>
              <a:t>big</a:t>
            </a:r>
            <a:r>
              <a:rPr lang="fr-FR" dirty="0" smtClean="0"/>
              <a:t> bang » ?</a:t>
            </a:r>
          </a:p>
          <a:p>
            <a:pPr lvl="1" eaLnBrk="1" hangingPunct="1"/>
            <a:r>
              <a:rPr lang="fr-FR" dirty="0" smtClean="0"/>
              <a:t>Un voyage vers le début de l’Univers nous éclairera un peu plus</a:t>
            </a:r>
          </a:p>
        </p:txBody>
      </p:sp>
      <p:sp>
        <p:nvSpPr>
          <p:cNvPr id="2" name="Date Placeholder 1"/>
          <p:cNvSpPr>
            <a:spLocks noGrp="1"/>
          </p:cNvSpPr>
          <p:nvPr>
            <p:ph type="dt" sz="quarter" idx="10"/>
          </p:nvPr>
        </p:nvSpPr>
        <p:spPr/>
        <p:txBody>
          <a:bodyPr/>
          <a:lstStyle/>
          <a:p>
            <a:pPr>
              <a:defRPr/>
            </a:pPr>
            <a:r>
              <a:rPr lang="en-US" smtClean="0"/>
              <a:t>juin 2011</a:t>
            </a:r>
            <a:endParaRPr lang="fr-FR"/>
          </a:p>
        </p:txBody>
      </p:sp>
      <p:sp>
        <p:nvSpPr>
          <p:cNvPr id="3" name="Footer Placeholder 2"/>
          <p:cNvSpPr>
            <a:spLocks noGrp="1"/>
          </p:cNvSpPr>
          <p:nvPr>
            <p:ph type="ftr" sz="quarter" idx="11"/>
          </p:nvPr>
        </p:nvSpPr>
        <p:spPr/>
        <p:txBody>
          <a:bodyPr/>
          <a:lstStyle/>
          <a:p>
            <a:pPr>
              <a:defRPr/>
            </a:pPr>
            <a:r>
              <a:rPr lang="en-US" smtClean="0"/>
              <a:t>Wolfgang von Rüden, CERN</a:t>
            </a:r>
            <a:endParaRPr lang="fr-FR"/>
          </a:p>
        </p:txBody>
      </p:sp>
      <p:sp>
        <p:nvSpPr>
          <p:cNvPr id="4" name="Slide Number Placeholder 3"/>
          <p:cNvSpPr>
            <a:spLocks noGrp="1"/>
          </p:cNvSpPr>
          <p:nvPr>
            <p:ph type="sldNum" sz="quarter" idx="12"/>
          </p:nvPr>
        </p:nvSpPr>
        <p:spPr/>
        <p:txBody>
          <a:bodyPr/>
          <a:lstStyle/>
          <a:p>
            <a:pPr>
              <a:defRPr/>
            </a:pPr>
            <a:fld id="{84343E09-53B6-4613-A6DB-39B234D16C04}" type="slidenum">
              <a:rPr lang="fr-FR"/>
              <a:pPr>
                <a:defRPr/>
              </a:pPr>
              <a:t>9</a:t>
            </a:fld>
            <a:endParaRPr lang="fr-F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ERN_Template_Wv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Prelude">
  <a:themeElements>
    <a:clrScheme name="1_Prelude 1">
      <a:dk1>
        <a:srgbClr val="1D528D"/>
      </a:dk1>
      <a:lt1>
        <a:srgbClr val="FFFFFF"/>
      </a:lt1>
      <a:dk2>
        <a:srgbClr val="000000"/>
      </a:dk2>
      <a:lt2>
        <a:srgbClr val="B2B2B2"/>
      </a:lt2>
      <a:accent1>
        <a:srgbClr val="2D6BC7"/>
      </a:accent1>
      <a:accent2>
        <a:srgbClr val="FF9900"/>
      </a:accent2>
      <a:accent3>
        <a:srgbClr val="FFFFFF"/>
      </a:accent3>
      <a:accent4>
        <a:srgbClr val="174578"/>
      </a:accent4>
      <a:accent5>
        <a:srgbClr val="ADBAE0"/>
      </a:accent5>
      <a:accent6>
        <a:srgbClr val="E78A00"/>
      </a:accent6>
      <a:hlink>
        <a:srgbClr val="9999FF"/>
      </a:hlink>
      <a:folHlink>
        <a:srgbClr val="969696"/>
      </a:folHlink>
    </a:clrScheme>
    <a:fontScheme name="1_Prelu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 typeface="Times New Roman" pitchFamily="18" charset="0"/>
          <a:buNone/>
          <a:tabLst/>
          <a:defRPr kumimoji="0" lang="en-US" sz="2400" b="1" i="0" u="none" strike="noStrike" cap="none" normalizeH="0" baseline="0" smtClean="0">
            <a:ln>
              <a:noFill/>
            </a:ln>
            <a:solidFill>
              <a:schemeClr val="accent1"/>
            </a:solidFill>
            <a:effectLst/>
            <a:latin typeface="Arial" charset="0"/>
            <a:sym typeface="Wingdings 2" pitchFamily="18" charset="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 typeface="Times New Roman" pitchFamily="18" charset="0"/>
          <a:buNone/>
          <a:tabLst/>
          <a:defRPr kumimoji="0" lang="en-US" sz="2400" b="1" i="0" u="none" strike="noStrike" cap="none" normalizeH="0" baseline="0" smtClean="0">
            <a:ln>
              <a:noFill/>
            </a:ln>
            <a:solidFill>
              <a:schemeClr val="accent1"/>
            </a:solidFill>
            <a:effectLst/>
            <a:latin typeface="Arial" charset="0"/>
            <a:sym typeface="Wingdings 2" pitchFamily="18" charset="2"/>
          </a:defRPr>
        </a:defPPr>
      </a:lstStyle>
    </a:lnDef>
  </a:objectDefaults>
  <a:extraClrSchemeLst>
    <a:extraClrScheme>
      <a:clrScheme name="1_Prelude 1">
        <a:dk1>
          <a:srgbClr val="1D528D"/>
        </a:dk1>
        <a:lt1>
          <a:srgbClr val="FFFFFF"/>
        </a:lt1>
        <a:dk2>
          <a:srgbClr val="000000"/>
        </a:dk2>
        <a:lt2>
          <a:srgbClr val="B2B2B2"/>
        </a:lt2>
        <a:accent1>
          <a:srgbClr val="2D6BC7"/>
        </a:accent1>
        <a:accent2>
          <a:srgbClr val="FF9900"/>
        </a:accent2>
        <a:accent3>
          <a:srgbClr val="FFFFFF"/>
        </a:accent3>
        <a:accent4>
          <a:srgbClr val="174578"/>
        </a:accent4>
        <a:accent5>
          <a:srgbClr val="ADBAE0"/>
        </a:accent5>
        <a:accent6>
          <a:srgbClr val="E78A00"/>
        </a:accent6>
        <a:hlink>
          <a:srgbClr val="9999FF"/>
        </a:hlink>
        <a:folHlink>
          <a:srgbClr val="969696"/>
        </a:folHlink>
      </a:clrScheme>
      <a:clrMap bg1="lt1" tx1="dk1" bg2="lt2" tx2="dk2" accent1="accent1" accent2="accent2" accent3="accent3" accent4="accent4" accent5="accent5" accent6="accent6" hlink="hlink" folHlink="folHlink"/>
    </a:extraClrScheme>
    <a:extraClrScheme>
      <a:clrScheme name="1_Prelude 2">
        <a:dk1>
          <a:srgbClr val="808080"/>
        </a:dk1>
        <a:lt1>
          <a:srgbClr val="FFFFFF"/>
        </a:lt1>
        <a:dk2>
          <a:srgbClr val="000000"/>
        </a:dk2>
        <a:lt2>
          <a:srgbClr val="B2B2B2"/>
        </a:lt2>
        <a:accent1>
          <a:srgbClr val="058089"/>
        </a:accent1>
        <a:accent2>
          <a:srgbClr val="66BE0E"/>
        </a:accent2>
        <a:accent3>
          <a:srgbClr val="FFFFFF"/>
        </a:accent3>
        <a:accent4>
          <a:srgbClr val="6C6C6C"/>
        </a:accent4>
        <a:accent5>
          <a:srgbClr val="AAC0C4"/>
        </a:accent5>
        <a:accent6>
          <a:srgbClr val="5CAC0C"/>
        </a:accent6>
        <a:hlink>
          <a:srgbClr val="2CA9D0"/>
        </a:hlink>
        <a:folHlink>
          <a:srgbClr val="4841D9"/>
        </a:folHlink>
      </a:clrScheme>
      <a:clrMap bg1="lt1" tx1="dk1" bg2="lt2" tx2="dk2" accent1="accent1" accent2="accent2" accent3="accent3" accent4="accent4" accent5="accent5" accent6="accent6" hlink="hlink" folHlink="folHlink"/>
    </a:extraClrScheme>
    <a:extraClrScheme>
      <a:clrScheme name="1_Prelude 3">
        <a:dk1>
          <a:srgbClr val="1D528D"/>
        </a:dk1>
        <a:lt1>
          <a:srgbClr val="FFFFFF"/>
        </a:lt1>
        <a:dk2>
          <a:srgbClr val="000000"/>
        </a:dk2>
        <a:lt2>
          <a:srgbClr val="CACACA"/>
        </a:lt2>
        <a:accent1>
          <a:srgbClr val="0099CC"/>
        </a:accent1>
        <a:accent2>
          <a:srgbClr val="8BC84E"/>
        </a:accent2>
        <a:accent3>
          <a:srgbClr val="FFFFFF"/>
        </a:accent3>
        <a:accent4>
          <a:srgbClr val="174578"/>
        </a:accent4>
        <a:accent5>
          <a:srgbClr val="AACAE2"/>
        </a:accent5>
        <a:accent6>
          <a:srgbClr val="7DB546"/>
        </a:accent6>
        <a:hlink>
          <a:srgbClr val="6E81E0"/>
        </a:hlink>
        <a:folHlink>
          <a:srgbClr val="00999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1_CERN_Template_Wv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CERN_Template_Wv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2_CERN_Template_Wv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3_CERN_Template_Wv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4_IT no bor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USI - Model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Generic (Standard)">
  <a:themeElements>
    <a:clrScheme name="">
      <a:dk1>
        <a:srgbClr val="000000"/>
      </a:dk1>
      <a:lt1>
        <a:srgbClr val="FFFFFF"/>
      </a:lt1>
      <a:dk2>
        <a:srgbClr val="0033CC"/>
      </a:dk2>
      <a:lt2>
        <a:srgbClr val="5F5F5F"/>
      </a:lt2>
      <a:accent1>
        <a:srgbClr val="CCECFF"/>
      </a:accent1>
      <a:accent2>
        <a:srgbClr val="FFFFCC"/>
      </a:accent2>
      <a:accent3>
        <a:srgbClr val="FFFFFF"/>
      </a:accent3>
      <a:accent4>
        <a:srgbClr val="000000"/>
      </a:accent4>
      <a:accent5>
        <a:srgbClr val="E2F4FF"/>
      </a:accent5>
      <a:accent6>
        <a:srgbClr val="E7E7B9"/>
      </a:accent6>
      <a:hlink>
        <a:srgbClr val="FF9966"/>
      </a:hlink>
      <a:folHlink>
        <a:srgbClr val="FFFFCC"/>
      </a:folHlink>
    </a:clrScheme>
    <a:fontScheme name="Generic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Arial"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Generic (Standard)">
  <a:themeElements>
    <a:clrScheme name="">
      <a:dk1>
        <a:srgbClr val="000000"/>
      </a:dk1>
      <a:lt1>
        <a:srgbClr val="FFFFFF"/>
      </a:lt1>
      <a:dk2>
        <a:srgbClr val="0033CC"/>
      </a:dk2>
      <a:lt2>
        <a:srgbClr val="5F5F5F"/>
      </a:lt2>
      <a:accent1>
        <a:srgbClr val="CCECFF"/>
      </a:accent1>
      <a:accent2>
        <a:srgbClr val="FFFFCC"/>
      </a:accent2>
      <a:accent3>
        <a:srgbClr val="FFFFFF"/>
      </a:accent3>
      <a:accent4>
        <a:srgbClr val="000000"/>
      </a:accent4>
      <a:accent5>
        <a:srgbClr val="E2F4FF"/>
      </a:accent5>
      <a:accent6>
        <a:srgbClr val="E7E7B9"/>
      </a:accent6>
      <a:hlink>
        <a:srgbClr val="FF9966"/>
      </a:hlink>
      <a:folHlink>
        <a:srgbClr val="FFFFCC"/>
      </a:folHlink>
    </a:clrScheme>
    <a:fontScheme name="Generic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Arial"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GEE_template">
  <a:themeElements>
    <a:clrScheme name="">
      <a:dk1>
        <a:srgbClr val="2B519A"/>
      </a:dk1>
      <a:lt1>
        <a:srgbClr val="FFFFFF"/>
      </a:lt1>
      <a:dk2>
        <a:srgbClr val="F1AF00"/>
      </a:dk2>
      <a:lt2>
        <a:srgbClr val="F4CE00"/>
      </a:lt2>
      <a:accent1>
        <a:srgbClr val="000000"/>
      </a:accent1>
      <a:accent2>
        <a:srgbClr val="325FAF"/>
      </a:accent2>
      <a:accent3>
        <a:srgbClr val="FFFFFF"/>
      </a:accent3>
      <a:accent4>
        <a:srgbClr val="234483"/>
      </a:accent4>
      <a:accent5>
        <a:srgbClr val="AAAAAA"/>
      </a:accent5>
      <a:accent6>
        <a:srgbClr val="2C559E"/>
      </a:accent6>
      <a:hlink>
        <a:srgbClr val="AC3B8B"/>
      </a:hlink>
      <a:folHlink>
        <a:srgbClr val="904490"/>
      </a:folHlink>
    </a:clrScheme>
    <a:fontScheme name="1_EGEE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EGEE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EGEE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EGEE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EGEE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EGEE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EGEE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EGEE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EGEE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EGEE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EGEE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EGEE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EGEE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EGEE_template 13">
        <a:dk1>
          <a:srgbClr val="334998"/>
        </a:dk1>
        <a:lt1>
          <a:srgbClr val="FFFFFF"/>
        </a:lt1>
        <a:dk2>
          <a:srgbClr val="000000"/>
        </a:dk2>
        <a:lt2>
          <a:srgbClr val="80808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EGEE_template 14">
        <a:dk1>
          <a:srgbClr val="334998"/>
        </a:dk1>
        <a:lt1>
          <a:srgbClr val="FFFFFF"/>
        </a:lt1>
        <a:dk2>
          <a:srgbClr val="000000"/>
        </a:dk2>
        <a:lt2>
          <a:srgbClr val="F1AF0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EGEE_template 15">
        <a:dk1>
          <a:srgbClr val="334998"/>
        </a:dk1>
        <a:lt1>
          <a:srgbClr val="FFFFFF"/>
        </a:lt1>
        <a:dk2>
          <a:srgbClr val="000000"/>
        </a:dk2>
        <a:lt2>
          <a:srgbClr val="F1AF00"/>
        </a:lt2>
        <a:accent1>
          <a:srgbClr val="657BCA"/>
        </a:accent1>
        <a:accent2>
          <a:srgbClr val="333399"/>
        </a:accent2>
        <a:accent3>
          <a:srgbClr val="FFFFFF"/>
        </a:accent3>
        <a:accent4>
          <a:srgbClr val="2A3D81"/>
        </a:accent4>
        <a:accent5>
          <a:srgbClr val="B8BFE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EGEE_template 16">
        <a:dk1>
          <a:srgbClr val="334998"/>
        </a:dk1>
        <a:lt1>
          <a:srgbClr val="FFFFFF"/>
        </a:lt1>
        <a:dk2>
          <a:srgbClr val="000000"/>
        </a:dk2>
        <a:lt2>
          <a:srgbClr val="F1AF00"/>
        </a:lt2>
        <a:accent1>
          <a:srgbClr val="657BCA"/>
        </a:accent1>
        <a:accent2>
          <a:srgbClr val="475DAC"/>
        </a:accent2>
        <a:accent3>
          <a:srgbClr val="FFFFFF"/>
        </a:accent3>
        <a:accent4>
          <a:srgbClr val="2A3D81"/>
        </a:accent4>
        <a:accent5>
          <a:srgbClr val="B8BFE1"/>
        </a:accent5>
        <a:accent6>
          <a:srgbClr val="3F539B"/>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EGEE_template">
  <a:themeElements>
    <a:clrScheme name="">
      <a:dk1>
        <a:srgbClr val="2B519A"/>
      </a:dk1>
      <a:lt1>
        <a:srgbClr val="FFFFFF"/>
      </a:lt1>
      <a:dk2>
        <a:srgbClr val="F1AF00"/>
      </a:dk2>
      <a:lt2>
        <a:srgbClr val="F4CE00"/>
      </a:lt2>
      <a:accent1>
        <a:srgbClr val="000000"/>
      </a:accent1>
      <a:accent2>
        <a:srgbClr val="325FAF"/>
      </a:accent2>
      <a:accent3>
        <a:srgbClr val="FFFFFF"/>
      </a:accent3>
      <a:accent4>
        <a:srgbClr val="234483"/>
      </a:accent4>
      <a:accent5>
        <a:srgbClr val="AAAAAA"/>
      </a:accent5>
      <a:accent6>
        <a:srgbClr val="2C559E"/>
      </a:accent6>
      <a:hlink>
        <a:srgbClr val="AC3B8B"/>
      </a:hlink>
      <a:folHlink>
        <a:srgbClr val="904490"/>
      </a:folHlink>
    </a:clrScheme>
    <a:fontScheme name="1_EGEE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EGEE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EGEE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EGEE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EGEE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EGEE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EGEE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EGEE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EGEE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EGEE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EGEE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EGEE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EGEE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EGEE_template 13">
        <a:dk1>
          <a:srgbClr val="334998"/>
        </a:dk1>
        <a:lt1>
          <a:srgbClr val="FFFFFF"/>
        </a:lt1>
        <a:dk2>
          <a:srgbClr val="000000"/>
        </a:dk2>
        <a:lt2>
          <a:srgbClr val="80808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EGEE_template 14">
        <a:dk1>
          <a:srgbClr val="334998"/>
        </a:dk1>
        <a:lt1>
          <a:srgbClr val="FFFFFF"/>
        </a:lt1>
        <a:dk2>
          <a:srgbClr val="000000"/>
        </a:dk2>
        <a:lt2>
          <a:srgbClr val="F1AF0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EGEE_template 15">
        <a:dk1>
          <a:srgbClr val="334998"/>
        </a:dk1>
        <a:lt1>
          <a:srgbClr val="FFFFFF"/>
        </a:lt1>
        <a:dk2>
          <a:srgbClr val="000000"/>
        </a:dk2>
        <a:lt2>
          <a:srgbClr val="F1AF00"/>
        </a:lt2>
        <a:accent1>
          <a:srgbClr val="657BCA"/>
        </a:accent1>
        <a:accent2>
          <a:srgbClr val="333399"/>
        </a:accent2>
        <a:accent3>
          <a:srgbClr val="FFFFFF"/>
        </a:accent3>
        <a:accent4>
          <a:srgbClr val="2A3D81"/>
        </a:accent4>
        <a:accent5>
          <a:srgbClr val="B8BFE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EGEE_template 16">
        <a:dk1>
          <a:srgbClr val="334998"/>
        </a:dk1>
        <a:lt1>
          <a:srgbClr val="FFFFFF"/>
        </a:lt1>
        <a:dk2>
          <a:srgbClr val="000000"/>
        </a:dk2>
        <a:lt2>
          <a:srgbClr val="F1AF00"/>
        </a:lt2>
        <a:accent1>
          <a:srgbClr val="657BCA"/>
        </a:accent1>
        <a:accent2>
          <a:srgbClr val="475DAC"/>
        </a:accent2>
        <a:accent3>
          <a:srgbClr val="FFFFFF"/>
        </a:accent3>
        <a:accent4>
          <a:srgbClr val="2A3D81"/>
        </a:accent4>
        <a:accent5>
          <a:srgbClr val="B8BFE1"/>
        </a:accent5>
        <a:accent6>
          <a:srgbClr val="3F539B"/>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9_CERN_Template_Wv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0_CERN_Template_Wv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IT no bor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HEUG_Down_Under_2008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CERN_Template_WvR</Template>
  <TotalTime>1438</TotalTime>
  <Words>1974</Words>
  <Application>Microsoft Macintosh PowerPoint</Application>
  <PresentationFormat>On-screen Show (4:3)</PresentationFormat>
  <Paragraphs>443</Paragraphs>
  <Slides>44</Slides>
  <Notes>5</Notes>
  <HiddenSlides>0</HiddenSlides>
  <MMClips>0</MMClips>
  <ScaleCrop>false</ScaleCrop>
  <HeadingPairs>
    <vt:vector size="4" baseType="variant">
      <vt:variant>
        <vt:lpstr>Theme</vt:lpstr>
      </vt:variant>
      <vt:variant>
        <vt:i4>19</vt:i4>
      </vt:variant>
      <vt:variant>
        <vt:lpstr>Slide Titles</vt:lpstr>
      </vt:variant>
      <vt:variant>
        <vt:i4>44</vt:i4>
      </vt:variant>
    </vt:vector>
  </HeadingPairs>
  <TitlesOfParts>
    <vt:vector size="63" baseType="lpstr">
      <vt:lpstr>CERN_Template_WvR</vt:lpstr>
      <vt:lpstr>1_EGEE_template</vt:lpstr>
      <vt:lpstr>2_EGEE_template</vt:lpstr>
      <vt:lpstr>29_CERN_Template_WvR</vt:lpstr>
      <vt:lpstr>30_CERN_Template_WvR</vt:lpstr>
      <vt:lpstr>6_Office Theme</vt:lpstr>
      <vt:lpstr>2_IT no border</vt:lpstr>
      <vt:lpstr>Office Theme</vt:lpstr>
      <vt:lpstr>1_HEUG_Down_Under_2008_V2</vt:lpstr>
      <vt:lpstr>2_Office Theme</vt:lpstr>
      <vt:lpstr>1_Prelude</vt:lpstr>
      <vt:lpstr>31_CERN_Template_WvR</vt:lpstr>
      <vt:lpstr>1_CERN_Template_WvR</vt:lpstr>
      <vt:lpstr>32_CERN_Template_WvR</vt:lpstr>
      <vt:lpstr>33_CERN_Template_WvR</vt:lpstr>
      <vt:lpstr>4_IT no border</vt:lpstr>
      <vt:lpstr>USI - Modele-2</vt:lpstr>
      <vt:lpstr>Generic (Standard)</vt:lpstr>
      <vt:lpstr>1_Generic (Standard)</vt:lpstr>
      <vt:lpstr>Mystères de l’univers :</vt:lpstr>
      <vt:lpstr>Wikipedia: International System of Units *</vt:lpstr>
      <vt:lpstr>Les thèmes</vt:lpstr>
      <vt:lpstr>PowerPoint Presentation</vt:lpstr>
      <vt:lpstr>PowerPoint Presentation</vt:lpstr>
      <vt:lpstr>PowerPoint Presentation</vt:lpstr>
      <vt:lpstr>PowerPoint Presentation</vt:lpstr>
      <vt:lpstr>PowerPoint Presentation</vt:lpstr>
      <vt:lpstr>Malgré un excellent « modèle standard », ils restent des mystères …</vt:lpstr>
      <vt:lpstr>L’approche :</vt:lpstr>
      <vt:lpstr>Le défi: Choisir 1 événement parmis 10,000,000,000,000</vt:lpstr>
      <vt:lpstr>PowerPoint Presentation</vt:lpstr>
      <vt:lpstr>Le CERN – c’est 57 ans …</vt:lpstr>
      <vt:lpstr>La Gouvernance du CERN</vt:lpstr>
      <vt:lpstr>PowerPoint Presentation</vt:lpstr>
      <vt:lpstr>PowerPoint Presentation</vt:lpstr>
      <vt:lpstr>Les outils:</vt:lpstr>
      <vt:lpstr>PowerPoint Presentation</vt:lpstr>
      <vt:lpstr>Dans le tunnel du LHC</vt:lpstr>
      <vt:lpstr>PowerPoint Presentation</vt:lpstr>
      <vt:lpstr>L’expérience “ATLAS” en 2005</vt:lpstr>
      <vt:lpstr>PowerPoint Presentation</vt:lpstr>
      <vt:lpstr>PowerPoint Presentation</vt:lpstr>
      <vt:lpstr>PowerPoint Presentation</vt:lpstr>
      <vt:lpstr>Le défi</vt:lpstr>
      <vt:lpstr>Le défi</vt:lpstr>
      <vt:lpstr>PowerPoint Presentation</vt:lpstr>
      <vt:lpstr>PowerPoint Presentation</vt:lpstr>
      <vt:lpstr>PowerPoint Presentation</vt:lpstr>
      <vt:lpstr>PowerPoint Presentation</vt:lpstr>
      <vt:lpstr>Tier 0 – Tier 1 – Tier 2</vt:lpstr>
      <vt:lpstr>Capacité du centre de calcul du CERN (Tier 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30 March 2010, first high energy collisions</vt:lpstr>
      <vt:lpstr>PowerPoint Presentation</vt:lpstr>
      <vt:lpstr>Depuis Mars 2010 …</vt:lpstr>
      <vt:lpstr>The (SM) Higgs in the detector</vt:lpstr>
      <vt:lpstr>PowerPoint Presentation</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Comprendre le début de l’Univers en cherchant l’infiniment petit</dc:title>
  <dc:creator>Wolfgang von Rüden</dc:creator>
  <cp:lastModifiedBy>Wolfgang von Rüden</cp:lastModifiedBy>
  <cp:revision>152</cp:revision>
  <dcterms:created xsi:type="dcterms:W3CDTF">2010-10-06T12:27:59Z</dcterms:created>
  <dcterms:modified xsi:type="dcterms:W3CDTF">2011-06-28T13:28:46Z</dcterms:modified>
</cp:coreProperties>
</file>